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0" r:id="rId8"/>
    <p:sldId id="261" r:id="rId9"/>
    <p:sldId id="271" r:id="rId10"/>
    <p:sldId id="262" r:id="rId11"/>
    <p:sldId id="263" r:id="rId12"/>
    <p:sldId id="264" r:id="rId13"/>
    <p:sldId id="267" r:id="rId14"/>
    <p:sldId id="268" r:id="rId15"/>
    <p:sldId id="270" r:id="rId16"/>
    <p:sldId id="269" r:id="rId17"/>
    <p:sldId id="272" r:id="rId18"/>
    <p:sldId id="273" r:id="rId19"/>
    <p:sldId id="274" r:id="rId20"/>
    <p:sldId id="275" r:id="rId21"/>
    <p:sldId id="279" r:id="rId22"/>
    <p:sldId id="276" r:id="rId23"/>
    <p:sldId id="277" r:id="rId24"/>
    <p:sldId id="278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9EFB-D13E-4045-9BB7-FEFF4EDDA579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C69AA-FF2F-42EC-9CA7-FCBC437C56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9EFB-D13E-4045-9BB7-FEFF4EDDA579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C69AA-FF2F-42EC-9CA7-FCBC437C56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9EFB-D13E-4045-9BB7-FEFF4EDDA579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C69AA-FF2F-42EC-9CA7-FCBC437C56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9EFB-D13E-4045-9BB7-FEFF4EDDA579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C69AA-FF2F-42EC-9CA7-FCBC437C56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9EFB-D13E-4045-9BB7-FEFF4EDDA579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C69AA-FF2F-42EC-9CA7-FCBC437C56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9EFB-D13E-4045-9BB7-FEFF4EDDA579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C69AA-FF2F-42EC-9CA7-FCBC437C56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9EFB-D13E-4045-9BB7-FEFF4EDDA579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C69AA-FF2F-42EC-9CA7-FCBC437C56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9EFB-D13E-4045-9BB7-FEFF4EDDA579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C69AA-FF2F-42EC-9CA7-FCBC437C56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9EFB-D13E-4045-9BB7-FEFF4EDDA579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C69AA-FF2F-42EC-9CA7-FCBC437C56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9EFB-D13E-4045-9BB7-FEFF4EDDA579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C69AA-FF2F-42EC-9CA7-FCBC437C56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9EFB-D13E-4045-9BB7-FEFF4EDDA579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C69AA-FF2F-42EC-9CA7-FCBC437C56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D9EFB-D13E-4045-9BB7-FEFF4EDDA579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C69AA-FF2F-42EC-9CA7-FCBC437C560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файлів</a:t>
            </a:r>
            <a:r>
              <a:rPr lang="ru-RU" dirty="0"/>
              <a:t> </a:t>
            </a:r>
            <a:r>
              <a:rPr lang="ru-RU" dirty="0" err="1"/>
              <a:t>довільного</a:t>
            </a:r>
            <a:r>
              <a:rPr lang="ru-RU" dirty="0"/>
              <a:t> доступу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/>
              <a:t>У</a:t>
            </a:r>
            <a:r>
              <a:rPr lang="ru-RU" dirty="0"/>
              <a:t> </a:t>
            </a:r>
            <a:r>
              <a:rPr lang="ru-RU" dirty="0" err="1"/>
              <a:t>наведеній</a:t>
            </a:r>
            <a:r>
              <a:rPr lang="ru-RU" dirty="0"/>
              <a:t> </a:t>
            </a:r>
            <a:r>
              <a:rPr lang="ru-RU" dirty="0" err="1"/>
              <a:t>програмі</a:t>
            </a:r>
            <a:r>
              <a:rPr lang="ru-RU" dirty="0"/>
              <a:t> </a:t>
            </a:r>
            <a:r>
              <a:rPr lang="ru-RU" dirty="0" err="1"/>
              <a:t>створюється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тип </a:t>
            </a:r>
            <a:r>
              <a:rPr lang="ru-RU" dirty="0" err="1"/>
              <a:t>даних</a:t>
            </a:r>
            <a:r>
              <a:rPr lang="ru-RU" dirty="0"/>
              <a:t> – </a:t>
            </a:r>
            <a:r>
              <a:rPr lang="en-US" b="1" dirty="0" err="1"/>
              <a:t>struct</a:t>
            </a:r>
            <a:r>
              <a:rPr lang="en-US" b="1" dirty="0"/>
              <a:t> </a:t>
            </a:r>
            <a:r>
              <a:rPr lang="en-US" b="1" dirty="0" err="1"/>
              <a:t>DataXY</a:t>
            </a:r>
            <a:r>
              <a:rPr lang="ru-RU" dirty="0"/>
              <a:t>. У </a:t>
            </a:r>
            <a:r>
              <a:rPr lang="ru-RU" dirty="0" err="1"/>
              <a:t>програмі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змінна</a:t>
            </a:r>
            <a:r>
              <a:rPr lang="ru-RU" dirty="0"/>
              <a:t> </a:t>
            </a:r>
            <a:r>
              <a:rPr lang="en-US" b="1" dirty="0" err="1"/>
              <a:t>expertData</a:t>
            </a:r>
            <a:r>
              <a:rPr lang="ru-RU" b="1" dirty="0"/>
              <a:t>, </a:t>
            </a:r>
            <a:r>
              <a:rPr lang="ru-RU" dirty="0"/>
              <a:t>яка </a:t>
            </a:r>
            <a:r>
              <a:rPr lang="ru-RU" dirty="0" err="1"/>
              <a:t>має</a:t>
            </a:r>
            <a:r>
              <a:rPr lang="ru-RU" dirty="0"/>
              <a:t> тип </a:t>
            </a:r>
            <a:r>
              <a:rPr lang="en-US" b="1" dirty="0" err="1"/>
              <a:t>struct</a:t>
            </a:r>
            <a:r>
              <a:rPr lang="en-US" b="1" dirty="0"/>
              <a:t> </a:t>
            </a:r>
            <a:r>
              <a:rPr lang="en-US" b="1" dirty="0" err="1"/>
              <a:t>DataXY</a:t>
            </a:r>
            <a:r>
              <a:rPr lang="ru-RU" dirty="0"/>
              <a:t>. </a:t>
            </a:r>
          </a:p>
          <a:p>
            <a:pPr>
              <a:buNone/>
            </a:pP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en-US" b="1" dirty="0" err="1"/>
              <a:t>fwrite</a:t>
            </a:r>
            <a:r>
              <a:rPr lang="ru-RU" dirty="0"/>
              <a:t> </a:t>
            </a:r>
            <a:r>
              <a:rPr lang="ru-RU" dirty="0" err="1"/>
              <a:t>записує</a:t>
            </a:r>
            <a:r>
              <a:rPr lang="ru-RU" dirty="0"/>
              <a:t> блок (</a:t>
            </a:r>
            <a:r>
              <a:rPr lang="ru-RU" dirty="0" err="1"/>
              <a:t>задану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байтів</a:t>
            </a:r>
            <a:r>
              <a:rPr lang="ru-RU" dirty="0"/>
              <a:t> у файл).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600" dirty="0"/>
              <a:t>У</a:t>
            </a:r>
            <a:r>
              <a:rPr lang="ru-RU" sz="2600" dirty="0"/>
              <a:t> </a:t>
            </a:r>
            <a:r>
              <a:rPr lang="ru-RU" sz="2600" dirty="0" err="1"/>
              <a:t>нашій</a:t>
            </a:r>
            <a:r>
              <a:rPr lang="ru-RU" sz="2600" dirty="0"/>
              <a:t> </a:t>
            </a:r>
            <a:r>
              <a:rPr lang="ru-RU" sz="2600" dirty="0" err="1"/>
              <a:t>програмі</a:t>
            </a:r>
            <a:r>
              <a:rPr lang="ru-RU" sz="2600" dirty="0"/>
              <a:t> у </a:t>
            </a:r>
            <a:r>
              <a:rPr lang="ru-RU" sz="2600" dirty="0" err="1"/>
              <a:t>результаті</a:t>
            </a:r>
            <a:r>
              <a:rPr lang="ru-RU" sz="2600" dirty="0"/>
              <a:t> </a:t>
            </a:r>
            <a:r>
              <a:rPr lang="ru-RU" sz="2600" dirty="0" err="1"/>
              <a:t>виконання</a:t>
            </a:r>
            <a:r>
              <a:rPr lang="ru-RU" sz="2600" dirty="0"/>
              <a:t> оператора</a:t>
            </a:r>
          </a:p>
          <a:p>
            <a:pPr>
              <a:buNone/>
            </a:pPr>
            <a:r>
              <a:rPr lang="en-US" sz="2600" b="1" dirty="0" err="1"/>
              <a:t>fwrite</a:t>
            </a:r>
            <a:r>
              <a:rPr lang="en-US" sz="2600" b="1" dirty="0"/>
              <a:t> (&amp;</a:t>
            </a:r>
            <a:r>
              <a:rPr lang="en-US" sz="2600" b="1" dirty="0" err="1"/>
              <a:t>expertData</a:t>
            </a:r>
            <a:r>
              <a:rPr lang="en-US" sz="2600" b="1" dirty="0"/>
              <a:t>, </a:t>
            </a:r>
            <a:r>
              <a:rPr lang="en-US" sz="2600" b="1" dirty="0" err="1"/>
              <a:t>sizeof</a:t>
            </a:r>
            <a:r>
              <a:rPr lang="en-US" sz="2600" b="1" dirty="0"/>
              <a:t>(</a:t>
            </a:r>
            <a:r>
              <a:rPr lang="en-US" sz="2600" b="1" dirty="0" err="1"/>
              <a:t>struct</a:t>
            </a:r>
            <a:r>
              <a:rPr lang="en-US" sz="2600" b="1" dirty="0"/>
              <a:t> </a:t>
            </a:r>
            <a:r>
              <a:rPr lang="en-US" sz="2600" b="1" dirty="0" err="1"/>
              <a:t>DataXY</a:t>
            </a:r>
            <a:r>
              <a:rPr lang="en-US" sz="2600" b="1" dirty="0"/>
              <a:t>), 1, </a:t>
            </a:r>
            <a:r>
              <a:rPr lang="en-US" sz="2600" b="1" dirty="0" err="1"/>
              <a:t>fileXY</a:t>
            </a:r>
            <a:r>
              <a:rPr lang="en-US" sz="2600" b="1" dirty="0"/>
              <a:t>);</a:t>
            </a:r>
            <a:endParaRPr lang="ru-RU" sz="2600" dirty="0"/>
          </a:p>
          <a:p>
            <a:pPr>
              <a:buNone/>
            </a:pPr>
            <a:r>
              <a:rPr lang="uk-UA" sz="2600" dirty="0"/>
              <a:t>структура </a:t>
            </a:r>
            <a:r>
              <a:rPr lang="en-US" sz="2600" b="1" dirty="0" err="1"/>
              <a:t>expertData</a:t>
            </a:r>
            <a:r>
              <a:rPr lang="en-US" sz="2600" b="1" dirty="0"/>
              <a:t> </a:t>
            </a:r>
            <a:r>
              <a:rPr lang="uk-UA" sz="2600" dirty="0"/>
              <a:t>розміром</a:t>
            </a:r>
            <a:r>
              <a:rPr lang="uk-UA" sz="2600" b="1" dirty="0"/>
              <a:t> </a:t>
            </a:r>
            <a:r>
              <a:rPr lang="en-US" sz="2600" b="1" dirty="0" err="1"/>
              <a:t>sizeof</a:t>
            </a:r>
            <a:r>
              <a:rPr lang="uk-UA" sz="2600" b="1" dirty="0"/>
              <a:t>(</a:t>
            </a:r>
            <a:r>
              <a:rPr lang="en-US" sz="2600" b="1" dirty="0" err="1"/>
              <a:t>struct</a:t>
            </a:r>
            <a:r>
              <a:rPr lang="en-US" sz="2600" b="1" dirty="0"/>
              <a:t> </a:t>
            </a:r>
            <a:r>
              <a:rPr lang="en-US" sz="2600" b="1" dirty="0" err="1"/>
              <a:t>DataXY</a:t>
            </a:r>
            <a:r>
              <a:rPr lang="uk-UA" sz="2600" b="1" dirty="0"/>
              <a:t>) </a:t>
            </a:r>
            <a:r>
              <a:rPr lang="uk-UA" sz="2600" dirty="0"/>
              <a:t>буде записана у файл, на який указує покажчик </a:t>
            </a:r>
            <a:r>
              <a:rPr lang="en-US" sz="2600" b="1" dirty="0" err="1"/>
              <a:t>fileXY</a:t>
            </a:r>
            <a:r>
              <a:rPr lang="uk-UA" sz="2600" b="1" dirty="0" smtClean="0"/>
              <a:t>.</a:t>
            </a:r>
            <a:endParaRPr lang="en-US" sz="2600" b="1" dirty="0" smtClean="0"/>
          </a:p>
          <a:p>
            <a:pPr>
              <a:buNone/>
            </a:pPr>
            <a:r>
              <a:rPr lang="uk-UA" sz="2600" b="1" dirty="0" smtClean="0"/>
              <a:t> </a:t>
            </a:r>
            <a:r>
              <a:rPr lang="ru-RU" sz="2600" dirty="0" err="1"/>
              <a:t>Третій</a:t>
            </a:r>
            <a:r>
              <a:rPr lang="ru-RU" sz="2600" dirty="0"/>
              <a:t> аргумент (</a:t>
            </a:r>
            <a:r>
              <a:rPr lang="ru-RU" sz="2600" b="1" dirty="0"/>
              <a:t>1</a:t>
            </a:r>
            <a:r>
              <a:rPr lang="ru-RU" sz="2600" dirty="0"/>
              <a:t>) – </a:t>
            </a:r>
            <a:r>
              <a:rPr lang="ru-RU" sz="2600" dirty="0" err="1"/>
              <a:t>це</a:t>
            </a:r>
            <a:r>
              <a:rPr lang="ru-RU" sz="2600" dirty="0"/>
              <a:t> </a:t>
            </a:r>
            <a:r>
              <a:rPr lang="ru-RU" sz="2600" dirty="0" err="1"/>
              <a:t>кількість</a:t>
            </a:r>
            <a:r>
              <a:rPr lang="ru-RU" sz="2600" dirty="0"/>
              <a:t> </a:t>
            </a:r>
            <a:r>
              <a:rPr lang="ru-RU" sz="2600" dirty="0" err="1"/>
              <a:t>блоків</a:t>
            </a:r>
            <a:r>
              <a:rPr lang="ru-RU" sz="2600" dirty="0"/>
              <a:t> по  </a:t>
            </a:r>
            <a:r>
              <a:rPr lang="en-US" sz="2600" b="1" dirty="0" err="1"/>
              <a:t>sizeof</a:t>
            </a:r>
            <a:r>
              <a:rPr lang="ru-RU" sz="2600" b="1" dirty="0"/>
              <a:t>(</a:t>
            </a:r>
            <a:r>
              <a:rPr lang="en-US" sz="2600" b="1" dirty="0" err="1"/>
              <a:t>struct</a:t>
            </a:r>
            <a:r>
              <a:rPr lang="en-US" sz="2600" b="1" dirty="0"/>
              <a:t> </a:t>
            </a:r>
            <a:r>
              <a:rPr lang="en-US" sz="2600" b="1" dirty="0" err="1"/>
              <a:t>DataXY</a:t>
            </a:r>
            <a:r>
              <a:rPr lang="ru-RU" sz="2600" b="1" dirty="0"/>
              <a:t>) </a:t>
            </a:r>
            <a:r>
              <a:rPr lang="ru-RU" sz="2600" dirty="0" err="1"/>
              <a:t>байтів</a:t>
            </a:r>
            <a:r>
              <a:rPr lang="ru-RU" sz="2600" dirty="0"/>
              <a:t>, </a:t>
            </a:r>
            <a:r>
              <a:rPr lang="ru-RU" sz="2600" dirty="0" err="1"/>
              <a:t>які</a:t>
            </a:r>
            <a:r>
              <a:rPr lang="ru-RU" sz="2600" dirty="0"/>
              <a:t> треба </a:t>
            </a:r>
            <a:r>
              <a:rPr lang="ru-RU" sz="2600" dirty="0" err="1"/>
              <a:t>записати</a:t>
            </a:r>
            <a:r>
              <a:rPr lang="ru-RU" sz="2600" dirty="0"/>
              <a:t> у файл. </a:t>
            </a:r>
            <a:endParaRPr lang="en-US" sz="2600" dirty="0" smtClean="0"/>
          </a:p>
          <a:p>
            <a:pPr>
              <a:buNone/>
            </a:pPr>
            <a:r>
              <a:rPr lang="ru-RU" sz="2600" dirty="0" err="1" smtClean="0"/>
              <a:t>Якщо</a:t>
            </a:r>
            <a:r>
              <a:rPr lang="ru-RU" sz="2600" dirty="0" smtClean="0"/>
              <a:t> </a:t>
            </a:r>
            <a:r>
              <a:rPr lang="ru-RU" sz="2600" dirty="0"/>
              <a:t>б на </a:t>
            </a:r>
            <a:r>
              <a:rPr lang="ru-RU" sz="2600" dirty="0" err="1"/>
              <a:t>місці</a:t>
            </a:r>
            <a:r>
              <a:rPr lang="ru-RU" sz="2600" dirty="0"/>
              <a:t> </a:t>
            </a:r>
            <a:r>
              <a:rPr lang="ru-RU" sz="2600" dirty="0" err="1"/>
              <a:t>першого</a:t>
            </a:r>
            <a:r>
              <a:rPr lang="ru-RU" sz="2600" dirty="0"/>
              <a:t> аргументу </a:t>
            </a:r>
            <a:r>
              <a:rPr lang="ru-RU" sz="2600" dirty="0" err="1"/>
              <a:t>був</a:t>
            </a:r>
            <a:r>
              <a:rPr lang="ru-RU" sz="2600" dirty="0"/>
              <a:t> </a:t>
            </a:r>
            <a:r>
              <a:rPr lang="ru-RU" sz="2600" dirty="0" err="1"/>
              <a:t>записаний</a:t>
            </a:r>
            <a:r>
              <a:rPr lang="ru-RU" sz="2600" dirty="0"/>
              <a:t> </a:t>
            </a:r>
            <a:r>
              <a:rPr lang="ru-RU" sz="2600" dirty="0" err="1"/>
              <a:t>покажчик</a:t>
            </a:r>
            <a:r>
              <a:rPr lang="ru-RU" sz="2600" dirty="0"/>
              <a:t> на </a:t>
            </a:r>
            <a:r>
              <a:rPr lang="ru-RU" sz="2600" dirty="0" err="1"/>
              <a:t>масив</a:t>
            </a:r>
            <a:r>
              <a:rPr lang="ru-RU" sz="2600" dirty="0"/>
              <a:t>, то </a:t>
            </a:r>
            <a:r>
              <a:rPr lang="ru-RU" sz="2600" dirty="0" err="1"/>
              <a:t>третій</a:t>
            </a:r>
            <a:r>
              <a:rPr lang="ru-RU" sz="2600" dirty="0"/>
              <a:t> аргумент </a:t>
            </a:r>
            <a:r>
              <a:rPr lang="ru-RU" sz="2600" dirty="0" err="1"/>
              <a:t>міг</a:t>
            </a:r>
            <a:r>
              <a:rPr lang="ru-RU" sz="2600" dirty="0"/>
              <a:t> </a:t>
            </a:r>
            <a:r>
              <a:rPr lang="ru-RU" sz="2600" dirty="0" err="1"/>
              <a:t>би</a:t>
            </a:r>
            <a:r>
              <a:rPr lang="ru-RU" sz="2600" dirty="0"/>
              <a:t> </a:t>
            </a:r>
            <a:r>
              <a:rPr lang="ru-RU" sz="2600" dirty="0" err="1"/>
              <a:t>вказувати</a:t>
            </a:r>
            <a:r>
              <a:rPr lang="ru-RU" sz="2600" dirty="0"/>
              <a:t> на </a:t>
            </a:r>
            <a:r>
              <a:rPr lang="ru-RU" sz="2600" dirty="0" err="1"/>
              <a:t>кількість</a:t>
            </a:r>
            <a:r>
              <a:rPr lang="ru-RU" sz="2600" dirty="0"/>
              <a:t> </a:t>
            </a:r>
            <a:r>
              <a:rPr lang="ru-RU" sz="2600" dirty="0" err="1"/>
              <a:t>елементів</a:t>
            </a:r>
            <a:r>
              <a:rPr lang="ru-RU" sz="2600" dirty="0"/>
              <a:t> </a:t>
            </a:r>
            <a:r>
              <a:rPr lang="ru-RU" sz="2600" dirty="0" err="1"/>
              <a:t>масиву</a:t>
            </a:r>
            <a:r>
              <a:rPr lang="ru-RU" sz="2600" dirty="0"/>
              <a:t>, яке </a:t>
            </a:r>
            <a:r>
              <a:rPr lang="ru-RU" sz="2600" dirty="0" err="1"/>
              <a:t>необхідно</a:t>
            </a:r>
            <a:r>
              <a:rPr lang="ru-RU" sz="2600" dirty="0"/>
              <a:t> </a:t>
            </a:r>
            <a:r>
              <a:rPr lang="ru-RU" sz="2600" dirty="0" err="1"/>
              <a:t>записати</a:t>
            </a:r>
            <a:r>
              <a:rPr lang="ru-RU" sz="2600" dirty="0"/>
              <a:t>.  В </a:t>
            </a:r>
            <a:r>
              <a:rPr lang="ru-RU" sz="2600" dirty="0" err="1"/>
              <a:t>нашому</a:t>
            </a:r>
            <a:r>
              <a:rPr lang="ru-RU" sz="2600" dirty="0"/>
              <a:t> </a:t>
            </a:r>
            <a:r>
              <a:rPr lang="ru-RU" sz="2600" dirty="0" err="1"/>
              <a:t>випадку</a:t>
            </a:r>
            <a:r>
              <a:rPr lang="ru-RU" sz="2600" dirty="0"/>
              <a:t> </a:t>
            </a:r>
            <a:r>
              <a:rPr lang="ru-RU" sz="2600" dirty="0" err="1"/>
              <a:t>є</a:t>
            </a:r>
            <a:r>
              <a:rPr lang="ru-RU" sz="2600" dirty="0"/>
              <a:t> </a:t>
            </a:r>
            <a:r>
              <a:rPr lang="ru-RU" sz="2600" dirty="0" err="1"/>
              <a:t>тільки</a:t>
            </a:r>
            <a:r>
              <a:rPr lang="ru-RU" sz="2600" dirty="0"/>
              <a:t> один </a:t>
            </a:r>
            <a:r>
              <a:rPr lang="ru-RU" sz="2600" dirty="0" err="1"/>
              <a:t>об'єкт</a:t>
            </a:r>
            <a:r>
              <a:rPr lang="ru-RU" sz="2600" dirty="0"/>
              <a:t>, </a:t>
            </a:r>
            <a:r>
              <a:rPr lang="ru-RU" sz="2600" dirty="0" err="1"/>
              <a:t>який</a:t>
            </a:r>
            <a:r>
              <a:rPr lang="ru-RU" sz="2600" dirty="0"/>
              <a:t> </a:t>
            </a:r>
            <a:r>
              <a:rPr lang="ru-RU" sz="2600" dirty="0" err="1"/>
              <a:t>необхідно</a:t>
            </a:r>
            <a:r>
              <a:rPr lang="ru-RU" sz="2600" dirty="0"/>
              <a:t> </a:t>
            </a:r>
            <a:r>
              <a:rPr lang="ru-RU" sz="2600" dirty="0" err="1"/>
              <a:t>записати</a:t>
            </a:r>
            <a:r>
              <a:rPr lang="ru-RU" sz="2600" dirty="0" smtClean="0"/>
              <a:t>.</a:t>
            </a:r>
            <a:endParaRPr lang="en-US" sz="2600" dirty="0" smtClean="0"/>
          </a:p>
          <a:p>
            <a:pPr>
              <a:buNone/>
            </a:pPr>
            <a:r>
              <a:rPr lang="ru-RU" sz="2600" dirty="0" smtClean="0"/>
              <a:t> </a:t>
            </a:r>
            <a:r>
              <a:rPr lang="ru-RU" sz="2600" dirty="0" err="1"/>
              <a:t>Запис</a:t>
            </a:r>
            <a:r>
              <a:rPr lang="ru-RU" sz="2600" dirty="0"/>
              <a:t> одного </a:t>
            </a:r>
            <a:r>
              <a:rPr lang="ru-RU" sz="2600" dirty="0" err="1"/>
              <a:t>об'єкта</a:t>
            </a:r>
            <a:r>
              <a:rPr lang="ru-RU" sz="2600" dirty="0"/>
              <a:t> </a:t>
            </a:r>
            <a:r>
              <a:rPr lang="ru-RU" sz="2600" dirty="0" err="1"/>
              <a:t>еквівалентний</a:t>
            </a:r>
            <a:r>
              <a:rPr lang="ru-RU" sz="2600" dirty="0"/>
              <a:t> </a:t>
            </a:r>
            <a:r>
              <a:rPr lang="ru-RU" sz="2600" dirty="0" err="1"/>
              <a:t>запису</a:t>
            </a:r>
            <a:r>
              <a:rPr lang="ru-RU" sz="2600" dirty="0"/>
              <a:t> </a:t>
            </a:r>
            <a:r>
              <a:rPr lang="ru-RU" sz="2600" dirty="0" err="1"/>
              <a:t>одного</a:t>
            </a:r>
            <a:r>
              <a:rPr lang="ru-RU" sz="2600" dirty="0"/>
              <a:t> </a:t>
            </a:r>
            <a:r>
              <a:rPr lang="ru-RU" sz="2600" dirty="0" err="1"/>
              <a:t>елемент</a:t>
            </a:r>
            <a:r>
              <a:rPr lang="uk-UA" sz="2600" dirty="0"/>
              <a:t>а</a:t>
            </a:r>
            <a:r>
              <a:rPr lang="ru-RU" sz="2600" dirty="0"/>
              <a:t> </a:t>
            </a:r>
            <a:r>
              <a:rPr lang="ru-RU" sz="2600" dirty="0" err="1"/>
              <a:t>масиву</a:t>
            </a:r>
            <a:r>
              <a:rPr lang="ru-RU" sz="2600" dirty="0"/>
              <a:t>. Тому в </a:t>
            </a:r>
            <a:r>
              <a:rPr lang="ru-RU" sz="2600" dirty="0" err="1"/>
              <a:t>програмі</a:t>
            </a:r>
            <a:r>
              <a:rPr lang="ru-RU" sz="2600" dirty="0"/>
              <a:t> у </a:t>
            </a:r>
            <a:r>
              <a:rPr lang="ru-RU" sz="2600" dirty="0" err="1"/>
              <a:t>функції</a:t>
            </a:r>
            <a:r>
              <a:rPr lang="ru-RU" sz="2600" dirty="0"/>
              <a:t> </a:t>
            </a:r>
            <a:r>
              <a:rPr lang="en-US" sz="2600" b="1" dirty="0" err="1"/>
              <a:t>fwrite</a:t>
            </a:r>
            <a:r>
              <a:rPr lang="en-US" sz="2600" b="1" dirty="0"/>
              <a:t> </a:t>
            </a:r>
            <a:r>
              <a:rPr lang="ru-RU" sz="2600" dirty="0"/>
              <a:t>на </a:t>
            </a:r>
            <a:r>
              <a:rPr lang="ru-RU" sz="2600" dirty="0" err="1"/>
              <a:t>місці</a:t>
            </a:r>
            <a:r>
              <a:rPr lang="ru-RU" sz="2600" dirty="0"/>
              <a:t> </a:t>
            </a:r>
            <a:r>
              <a:rPr lang="ru-RU" sz="2600" dirty="0" err="1"/>
              <a:t>третього</a:t>
            </a:r>
            <a:r>
              <a:rPr lang="ru-RU" sz="2600" dirty="0"/>
              <a:t> аргументу </a:t>
            </a:r>
            <a:r>
              <a:rPr lang="ru-RU" sz="2600" dirty="0" err="1" smtClean="0"/>
              <a:t>стоїть</a:t>
            </a:r>
            <a:r>
              <a:rPr lang="ru-RU" sz="2600" dirty="0" smtClean="0"/>
              <a:t> </a:t>
            </a:r>
            <a:r>
              <a:rPr lang="ru-RU" sz="2600" b="1" dirty="0"/>
              <a:t>1</a:t>
            </a:r>
            <a:r>
              <a:rPr lang="ru-RU" sz="2600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dirty="0"/>
              <a:t>Функція </a:t>
            </a:r>
            <a:r>
              <a:rPr lang="en-US" b="1" i="1" dirty="0" err="1"/>
              <a:t>fread</a:t>
            </a:r>
            <a:r>
              <a:rPr lang="uk-UA" dirty="0"/>
              <a:t> читає із файлу вказану кількість байтів і пересилає їх за вказаною адресою пам'яті. Її прототип такий:</a:t>
            </a:r>
            <a:endParaRPr lang="ru-RU" dirty="0"/>
          </a:p>
          <a:p>
            <a:pPr>
              <a:buNone/>
            </a:pPr>
            <a:r>
              <a:rPr lang="uk-UA" b="1" dirty="0"/>
              <a:t>size_t </a:t>
            </a:r>
            <a:r>
              <a:rPr lang="uk-UA" b="1" dirty="0" err="1"/>
              <a:t>fread</a:t>
            </a:r>
            <a:r>
              <a:rPr lang="uk-UA" b="1" dirty="0"/>
              <a:t>(</a:t>
            </a:r>
            <a:r>
              <a:rPr lang="uk-UA" b="1" dirty="0" err="1"/>
              <a:t>void</a:t>
            </a:r>
            <a:r>
              <a:rPr lang="uk-UA" b="1" dirty="0"/>
              <a:t> *</a:t>
            </a:r>
            <a:r>
              <a:rPr lang="uk-UA" b="1" dirty="0" err="1"/>
              <a:t>ptr</a:t>
            </a:r>
            <a:r>
              <a:rPr lang="uk-UA" b="1" dirty="0"/>
              <a:t>, size_t </a:t>
            </a:r>
            <a:r>
              <a:rPr lang="uk-UA" b="1" dirty="0" err="1"/>
              <a:t>size</a:t>
            </a:r>
            <a:r>
              <a:rPr lang="uk-UA" b="1" dirty="0"/>
              <a:t>, size_t n, FILE *</a:t>
            </a:r>
            <a:r>
              <a:rPr lang="uk-UA" b="1" dirty="0" err="1"/>
              <a:t>stream</a:t>
            </a:r>
            <a:r>
              <a:rPr lang="uk-UA" b="1" dirty="0"/>
              <a:t>);.</a:t>
            </a:r>
            <a:endParaRPr lang="ru-RU" dirty="0"/>
          </a:p>
          <a:p>
            <a:pPr>
              <a:buNone/>
            </a:pPr>
            <a:r>
              <a:rPr lang="uk-UA" dirty="0"/>
              <a:t>Як бачимо, аргументи ті ж самі, що і у функції </a:t>
            </a:r>
            <a:r>
              <a:rPr lang="en-US" b="1" i="1" dirty="0" err="1"/>
              <a:t>fwrite</a:t>
            </a:r>
            <a:r>
              <a:rPr lang="uk-UA" dirty="0"/>
              <a:t>. Але функція </a:t>
            </a:r>
            <a:r>
              <a:rPr lang="en-US" b="1" i="1" dirty="0" err="1"/>
              <a:t>fwrite</a:t>
            </a:r>
            <a:r>
              <a:rPr lang="uk-UA" dirty="0"/>
              <a:t> пересилає дані із пам'яті у файл, а функція </a:t>
            </a:r>
            <a:r>
              <a:rPr lang="en-US" b="1" i="1" dirty="0" err="1"/>
              <a:t>fread</a:t>
            </a:r>
            <a:r>
              <a:rPr lang="uk-UA" dirty="0"/>
              <a:t> пересилає дані із файлу у пам'ять. </a:t>
            </a:r>
            <a:endParaRPr lang="ru-RU" dirty="0"/>
          </a:p>
          <a:p>
            <a:pPr>
              <a:buNone/>
            </a:pPr>
            <a:r>
              <a:rPr lang="uk-UA" dirty="0"/>
              <a:t>Найчастіше область пам'яті, яка використовується для цих функцій, визначається як деяка структура. Одна структура – це один елемент пам'яті. Розмір структури – довжина елемента пам'яті. І, нарешті, покажчик на цю структуру визначає адресу пам'яті, в яку або із якої пересилаються байти.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uk-UA" dirty="0" smtClean="0"/>
              <a:t>Приклад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conio.h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DataXY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Npp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 float X;</a:t>
            </a:r>
          </a:p>
          <a:p>
            <a:pPr>
              <a:buNone/>
            </a:pPr>
            <a:r>
              <a:rPr lang="en-US" dirty="0" smtClean="0"/>
              <a:t>  float Y;</a:t>
            </a:r>
          </a:p>
          <a:p>
            <a:pPr>
              <a:buNone/>
            </a:pPr>
            <a:r>
              <a:rPr lang="en-US" dirty="0" smtClean="0"/>
              <a:t>};</a:t>
            </a:r>
          </a:p>
          <a:p>
            <a:pPr>
              <a:buNone/>
            </a:pPr>
            <a:r>
              <a:rPr lang="en-US" dirty="0" smtClean="0"/>
              <a:t>main (void)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DataXY</a:t>
            </a:r>
            <a:r>
              <a:rPr lang="en-US" dirty="0" smtClean="0"/>
              <a:t> </a:t>
            </a:r>
            <a:r>
              <a:rPr lang="en-US" dirty="0" err="1" smtClean="0"/>
              <a:t>expertData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FILE *</a:t>
            </a:r>
            <a:r>
              <a:rPr lang="en-US" dirty="0" err="1" smtClean="0"/>
              <a:t>fileXY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clrscr</a:t>
            </a:r>
            <a:r>
              <a:rPr lang="en-US" dirty="0" smtClean="0"/>
              <a:t>();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 if (( </a:t>
            </a:r>
            <a:r>
              <a:rPr lang="en-US" dirty="0" err="1" smtClean="0"/>
              <a:t>fileXY</a:t>
            </a:r>
            <a:r>
              <a:rPr lang="en-US" dirty="0" smtClean="0"/>
              <a:t> = </a:t>
            </a:r>
            <a:r>
              <a:rPr lang="en-US" dirty="0" err="1" smtClean="0"/>
              <a:t>fopen</a:t>
            </a:r>
            <a:r>
              <a:rPr lang="en-US" dirty="0" smtClean="0"/>
              <a:t>("</a:t>
            </a:r>
            <a:r>
              <a:rPr lang="en-US" dirty="0" err="1" smtClean="0"/>
              <a:t>fileXY.txt","r</a:t>
            </a:r>
            <a:r>
              <a:rPr lang="en-US" dirty="0" smtClean="0"/>
              <a:t>+")) == NULL)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printf</a:t>
            </a:r>
            <a:r>
              <a:rPr lang="en-US" dirty="0" smtClean="0"/>
              <a:t> ("Error!");</a:t>
            </a:r>
          </a:p>
          <a:p>
            <a:pPr>
              <a:buNone/>
            </a:pPr>
            <a:r>
              <a:rPr lang="en-US" dirty="0" smtClean="0"/>
              <a:t> else</a:t>
            </a:r>
          </a:p>
          <a:p>
            <a:pPr>
              <a:buNone/>
            </a:pPr>
            <a:r>
              <a:rPr lang="en-US" dirty="0" smtClean="0"/>
              <a:t>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 ("  N *    X    *    Y   \n") 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 ("_______________________\n") ;</a:t>
            </a:r>
          </a:p>
          <a:p>
            <a:pPr>
              <a:buNone/>
            </a:pPr>
            <a:r>
              <a:rPr lang="en-US" dirty="0" smtClean="0"/>
              <a:t>	while ( !</a:t>
            </a:r>
            <a:r>
              <a:rPr lang="en-US" dirty="0" err="1" smtClean="0"/>
              <a:t>feof</a:t>
            </a:r>
            <a:r>
              <a:rPr lang="en-US" dirty="0" smtClean="0"/>
              <a:t>(</a:t>
            </a:r>
            <a:r>
              <a:rPr lang="en-US" dirty="0" err="1" smtClean="0"/>
              <a:t>fileXY</a:t>
            </a:r>
            <a:r>
              <a:rPr lang="en-US" dirty="0" smtClean="0"/>
              <a:t>) 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  </a:t>
            </a:r>
            <a:r>
              <a:rPr lang="en-US" dirty="0" err="1" smtClean="0"/>
              <a:t>fread</a:t>
            </a:r>
            <a:r>
              <a:rPr lang="en-US" dirty="0" smtClean="0"/>
              <a:t>(&amp;</a:t>
            </a:r>
            <a:r>
              <a:rPr lang="en-US" dirty="0" err="1" smtClean="0"/>
              <a:t>expertData,sizeof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DataXY</a:t>
            </a:r>
            <a:r>
              <a:rPr lang="en-US" dirty="0" smtClean="0"/>
              <a:t>), 1, </a:t>
            </a:r>
            <a:r>
              <a:rPr lang="en-US" dirty="0" err="1" smtClean="0"/>
              <a:t>fileXY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  if ( !</a:t>
            </a:r>
            <a:r>
              <a:rPr lang="en-US" dirty="0" err="1" smtClean="0"/>
              <a:t>feof</a:t>
            </a:r>
            <a:r>
              <a:rPr lang="en-US" dirty="0" smtClean="0"/>
              <a:t>(</a:t>
            </a:r>
            <a:r>
              <a:rPr lang="en-US" dirty="0" err="1" smtClean="0"/>
              <a:t>fileXY</a:t>
            </a:r>
            <a:r>
              <a:rPr lang="en-US" dirty="0" smtClean="0"/>
              <a:t>) )</a:t>
            </a:r>
          </a:p>
          <a:p>
            <a:pPr>
              <a:buNone/>
            </a:pPr>
            <a:r>
              <a:rPr lang="en-US" dirty="0" smtClean="0"/>
              <a:t>		   </a:t>
            </a:r>
            <a:r>
              <a:rPr lang="en-US" dirty="0" err="1" smtClean="0"/>
              <a:t>printf</a:t>
            </a:r>
            <a:r>
              <a:rPr lang="en-US" dirty="0" smtClean="0"/>
              <a:t>("%-3d * %7.2f * %7.2f \n",</a:t>
            </a:r>
          </a:p>
          <a:p>
            <a:pPr>
              <a:buNone/>
            </a:pPr>
            <a:r>
              <a:rPr lang="en-US" dirty="0" smtClean="0"/>
              <a:t>		   </a:t>
            </a:r>
            <a:r>
              <a:rPr lang="en-US" dirty="0" err="1" smtClean="0"/>
              <a:t>expertData.Npp,expertData.X,expertData.Y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fclose</a:t>
            </a:r>
            <a:r>
              <a:rPr lang="en-US" dirty="0" smtClean="0"/>
              <a:t> (</a:t>
            </a:r>
            <a:r>
              <a:rPr lang="en-US" dirty="0" err="1" smtClean="0"/>
              <a:t>fileXY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 }   </a:t>
            </a:r>
            <a:r>
              <a:rPr lang="en-US" dirty="0" err="1" smtClean="0"/>
              <a:t>getch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return 0;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err="1"/>
              <a:t>Програма</a:t>
            </a:r>
            <a:r>
              <a:rPr lang="ru-RU" dirty="0"/>
              <a:t> </a:t>
            </a:r>
            <a:r>
              <a:rPr lang="ru-RU" dirty="0" err="1"/>
              <a:t>зчитує</a:t>
            </a:r>
            <a:r>
              <a:rPr lang="ru-RU" dirty="0"/>
              <a:t> </a:t>
            </a:r>
            <a:r>
              <a:rPr lang="ru-RU" dirty="0" err="1"/>
              <a:t>послідовно</a:t>
            </a:r>
            <a:r>
              <a:rPr lang="ru-RU" dirty="0"/>
              <a:t> </a:t>
            </a:r>
            <a:r>
              <a:rPr lang="ru-RU" dirty="0" err="1"/>
              <a:t>кожний</a:t>
            </a:r>
            <a:r>
              <a:rPr lang="ru-RU" dirty="0"/>
              <a:t> </a:t>
            </a:r>
            <a:r>
              <a:rPr lang="ru-RU" dirty="0" err="1"/>
              <a:t>запис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файла </a:t>
            </a:r>
            <a:r>
              <a:rPr lang="en-US" b="1" dirty="0" err="1"/>
              <a:t>fileXY</a:t>
            </a:r>
            <a:r>
              <a:rPr lang="ru-RU" b="1" dirty="0"/>
              <a:t>.</a:t>
            </a:r>
            <a:r>
              <a:rPr lang="en-US" b="1" dirty="0"/>
              <a:t>txt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виводить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на </a:t>
            </a:r>
            <a:r>
              <a:rPr lang="ru-RU" dirty="0" err="1"/>
              <a:t>екран</a:t>
            </a:r>
            <a:r>
              <a:rPr lang="ru-RU" dirty="0"/>
              <a:t>. </a:t>
            </a:r>
            <a:r>
              <a:rPr lang="uk-UA" dirty="0"/>
              <a:t>У</a:t>
            </a:r>
            <a:r>
              <a:rPr lang="ru-RU" dirty="0"/>
              <a:t> момент </a:t>
            </a:r>
            <a:r>
              <a:rPr lang="ru-RU" dirty="0" err="1"/>
              <a:t>зчитування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en-US" b="1" dirty="0" err="1"/>
              <a:t>fread</a:t>
            </a:r>
            <a:r>
              <a:rPr lang="en-US" b="1" dirty="0"/>
              <a:t> </a:t>
            </a:r>
            <a:r>
              <a:rPr lang="ru-RU" dirty="0" err="1"/>
              <a:t>розміщує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у </a:t>
            </a:r>
            <a:r>
              <a:rPr lang="ru-RU" dirty="0" err="1"/>
              <a:t>структурі</a:t>
            </a:r>
            <a:r>
              <a:rPr lang="ru-RU" dirty="0"/>
              <a:t> </a:t>
            </a:r>
            <a:r>
              <a:rPr lang="en-US" b="1" dirty="0" err="1"/>
              <a:t>expertData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14462" y="2272506"/>
            <a:ext cx="6315075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/>
              <a:t>Крім зазначених вище функцій, для встановлення місцеположення маркера позиції у файлі з довільним доступом використовується функція </a:t>
            </a:r>
            <a:r>
              <a:rPr lang="en-US" b="1" i="1" dirty="0" err="1"/>
              <a:t>fseek</a:t>
            </a:r>
            <a:r>
              <a:rPr lang="uk-UA" dirty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uk-UA" sz="3800" dirty="0" smtClean="0"/>
          </a:p>
          <a:p>
            <a:pPr>
              <a:buNone/>
            </a:pPr>
            <a:endParaRPr lang="uk-UA" sz="3800" dirty="0"/>
          </a:p>
          <a:p>
            <a:pPr algn="ctr">
              <a:buNone/>
            </a:pPr>
            <a:r>
              <a:rPr lang="uk-UA" sz="3800" dirty="0" smtClean="0"/>
              <a:t>Прототип </a:t>
            </a:r>
            <a:r>
              <a:rPr lang="uk-UA" sz="3800" dirty="0"/>
              <a:t>функції такий:</a:t>
            </a:r>
            <a:endParaRPr lang="ru-RU" sz="3800" dirty="0"/>
          </a:p>
          <a:p>
            <a:pPr>
              <a:buNone/>
            </a:pPr>
            <a:r>
              <a:rPr lang="uk-UA" sz="3800" b="1" dirty="0" err="1"/>
              <a:t>int</a:t>
            </a:r>
            <a:r>
              <a:rPr lang="uk-UA" sz="3800" b="1" dirty="0"/>
              <a:t> </a:t>
            </a:r>
            <a:r>
              <a:rPr lang="uk-UA" sz="3800" b="1" dirty="0" err="1"/>
              <a:t>fseek</a:t>
            </a:r>
            <a:r>
              <a:rPr lang="uk-UA" sz="3800" b="1" dirty="0"/>
              <a:t>(FILE *</a:t>
            </a:r>
            <a:r>
              <a:rPr lang="uk-UA" sz="3800" b="1" dirty="0" err="1"/>
              <a:t>stream</a:t>
            </a:r>
            <a:r>
              <a:rPr lang="uk-UA" sz="3800" b="1" dirty="0"/>
              <a:t>, </a:t>
            </a:r>
            <a:r>
              <a:rPr lang="uk-UA" sz="3800" b="1" dirty="0" err="1"/>
              <a:t>long</a:t>
            </a:r>
            <a:r>
              <a:rPr lang="uk-UA" sz="3800" b="1" dirty="0"/>
              <a:t> </a:t>
            </a:r>
            <a:r>
              <a:rPr lang="uk-UA" sz="3800" b="1" dirty="0" err="1"/>
              <a:t>offset</a:t>
            </a:r>
            <a:r>
              <a:rPr lang="uk-UA" sz="3800" b="1" dirty="0"/>
              <a:t>, </a:t>
            </a:r>
            <a:r>
              <a:rPr lang="uk-UA" sz="3800" b="1" dirty="0" err="1"/>
              <a:t>int</a:t>
            </a:r>
            <a:r>
              <a:rPr lang="uk-UA" sz="3800" b="1" dirty="0"/>
              <a:t> </a:t>
            </a:r>
            <a:r>
              <a:rPr lang="uk-UA" sz="3800" b="1" dirty="0" err="1"/>
              <a:t>whence</a:t>
            </a:r>
            <a:r>
              <a:rPr lang="uk-UA" sz="3800" b="1" dirty="0" smtClean="0"/>
              <a:t>);</a:t>
            </a:r>
          </a:p>
          <a:p>
            <a:pPr>
              <a:buNone/>
            </a:pPr>
            <a:r>
              <a:rPr lang="uk-UA" sz="3800" dirty="0" smtClean="0"/>
              <a:t>Ця </a:t>
            </a:r>
            <a:r>
              <a:rPr lang="uk-UA" sz="3800" dirty="0"/>
              <a:t>функція переміщує маркер позиції у файлі на нову позицію.</a:t>
            </a:r>
            <a:endParaRPr lang="ru-RU" sz="3800" dirty="0"/>
          </a:p>
          <a:p>
            <a:pPr>
              <a:buNone/>
            </a:pPr>
            <a:r>
              <a:rPr lang="uk-UA" sz="3800" dirty="0"/>
              <a:t>Аргумент </a:t>
            </a:r>
            <a:r>
              <a:rPr lang="uk-UA" sz="3800" b="1" dirty="0" err="1"/>
              <a:t>stream</a:t>
            </a:r>
            <a:r>
              <a:rPr lang="uk-UA" sz="3800" b="1" dirty="0"/>
              <a:t> </a:t>
            </a:r>
            <a:r>
              <a:rPr lang="uk-UA" sz="3800" dirty="0"/>
              <a:t>– покажчик на структуру </a:t>
            </a:r>
            <a:r>
              <a:rPr lang="uk-UA" sz="3800" b="1" dirty="0"/>
              <a:t>FILE</a:t>
            </a:r>
            <a:r>
              <a:rPr lang="uk-UA" sz="3800" dirty="0"/>
              <a:t>, яка специфікує необхідний файл.</a:t>
            </a:r>
            <a:endParaRPr lang="ru-RU" sz="3800" dirty="0"/>
          </a:p>
          <a:p>
            <a:pPr>
              <a:buNone/>
            </a:pPr>
            <a:r>
              <a:rPr lang="uk-UA" sz="3800" dirty="0"/>
              <a:t>Аргумент </a:t>
            </a:r>
            <a:r>
              <a:rPr lang="uk-UA" sz="3800" b="1" dirty="0" err="1"/>
              <a:t>offset</a:t>
            </a:r>
            <a:r>
              <a:rPr lang="uk-UA" sz="3800" b="1" dirty="0"/>
              <a:t> </a:t>
            </a:r>
            <a:r>
              <a:rPr lang="uk-UA" sz="3800" dirty="0"/>
              <a:t>– різниця у байтах між значенням аргументу </a:t>
            </a:r>
            <a:r>
              <a:rPr lang="uk-UA" sz="3800" b="1" dirty="0" err="1"/>
              <a:t>whence</a:t>
            </a:r>
            <a:r>
              <a:rPr lang="uk-UA" sz="3800" b="1" dirty="0"/>
              <a:t> </a:t>
            </a:r>
            <a:r>
              <a:rPr lang="uk-UA" sz="3800" dirty="0"/>
              <a:t>та новою позицією у файлі.</a:t>
            </a:r>
            <a:r>
              <a:rPr lang="uk-UA" sz="3800" b="1" dirty="0"/>
              <a:t> </a:t>
            </a:r>
            <a:endParaRPr lang="ru-RU" sz="3800" dirty="0"/>
          </a:p>
          <a:p>
            <a:pPr>
              <a:buNone/>
            </a:pPr>
            <a:r>
              <a:rPr lang="uk-UA" sz="3800" dirty="0"/>
              <a:t>І, нарешті, аргумент </a:t>
            </a:r>
            <a:r>
              <a:rPr lang="uk-UA" sz="3800" b="1" dirty="0" err="1"/>
              <a:t>whence</a:t>
            </a:r>
            <a:r>
              <a:rPr lang="uk-UA" sz="3800" b="1" dirty="0"/>
              <a:t>, </a:t>
            </a:r>
            <a:r>
              <a:rPr lang="uk-UA" sz="3800" dirty="0"/>
              <a:t>який визначає позицію у файлі (так звану, стартову позицію), відносно якої відраховується нова позиція.</a:t>
            </a:r>
            <a:r>
              <a:rPr lang="uk-UA" sz="3800" b="1" dirty="0"/>
              <a:t> </a:t>
            </a:r>
            <a:r>
              <a:rPr lang="uk-UA" sz="3800" dirty="0"/>
              <a:t> Цей аргумент може приймати одне з трьох значень:</a:t>
            </a:r>
            <a:endParaRPr lang="ru-RU" sz="3800" dirty="0"/>
          </a:p>
          <a:p>
            <a:pPr>
              <a:buNone/>
            </a:pPr>
            <a:r>
              <a:rPr lang="uk-UA" sz="3800" dirty="0"/>
              <a:t>  </a:t>
            </a:r>
            <a:r>
              <a:rPr lang="uk-UA" sz="3800" b="1" dirty="0"/>
              <a:t>SEEK_SET</a:t>
            </a:r>
            <a:r>
              <a:rPr lang="uk-UA" sz="3800" dirty="0"/>
              <a:t> (або 0) – нова позиція відраховується від початку файлу;</a:t>
            </a:r>
            <a:endParaRPr lang="ru-RU" sz="3800" dirty="0"/>
          </a:p>
          <a:p>
            <a:pPr>
              <a:buNone/>
            </a:pPr>
            <a:r>
              <a:rPr lang="uk-UA" sz="3800" dirty="0"/>
              <a:t>  </a:t>
            </a:r>
            <a:r>
              <a:rPr lang="uk-UA" sz="3800" b="1" dirty="0"/>
              <a:t>SEEK_CUR</a:t>
            </a:r>
            <a:r>
              <a:rPr lang="uk-UA" sz="3800" dirty="0"/>
              <a:t> (або 1) – нова позиція відраховується від поточного положення маркеру; </a:t>
            </a:r>
            <a:endParaRPr lang="ru-RU" sz="3800" dirty="0"/>
          </a:p>
          <a:p>
            <a:pPr>
              <a:buNone/>
            </a:pPr>
            <a:r>
              <a:rPr lang="uk-UA" sz="3800" dirty="0"/>
              <a:t>  </a:t>
            </a:r>
            <a:r>
              <a:rPr lang="uk-UA" sz="3800" b="1" dirty="0"/>
              <a:t>SEEK_END</a:t>
            </a:r>
            <a:r>
              <a:rPr lang="uk-UA" sz="3800" dirty="0"/>
              <a:t> (або 2) – нова позиція відраховується від кінця файлу.  </a:t>
            </a:r>
            <a:endParaRPr lang="ru-RU" sz="3800" dirty="0"/>
          </a:p>
          <a:p>
            <a:pPr>
              <a:buNone/>
            </a:pPr>
            <a:r>
              <a:rPr lang="ru-RU" dirty="0"/>
              <a:t>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 smtClean="0"/>
              <a:t>переміщувати</a:t>
            </a:r>
            <a:r>
              <a:rPr lang="ru-RU" dirty="0" smtClean="0"/>
              <a:t> </a:t>
            </a:r>
            <a:r>
              <a:rPr lang="ru-RU" dirty="0" err="1"/>
              <a:t>покажчик</a:t>
            </a:r>
            <a:r>
              <a:rPr lang="ru-RU" dirty="0"/>
              <a:t>, </a:t>
            </a:r>
            <a:r>
              <a:rPr lang="ru-RU" dirty="0" err="1"/>
              <a:t>необхідно</a:t>
            </a:r>
            <a:r>
              <a:rPr lang="ru-RU" dirty="0"/>
              <a:t> знати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символів</a:t>
            </a:r>
            <a:r>
              <a:rPr lang="ru-RU" dirty="0"/>
              <a:t> у </a:t>
            </a:r>
            <a:r>
              <a:rPr lang="ru-RU" dirty="0" err="1" smtClean="0"/>
              <a:t>запису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dirty="0"/>
              <a:t>Як бачимо, для ефективного використання функції </a:t>
            </a:r>
            <a:r>
              <a:rPr lang="en-US" b="1" i="1" dirty="0" err="1"/>
              <a:t>fseek</a:t>
            </a:r>
            <a:r>
              <a:rPr lang="uk-UA" dirty="0"/>
              <a:t>, необхідно мати інформацію стосовно поточного положення маркера позиції у файлі.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Для </a:t>
            </a:r>
            <a:r>
              <a:rPr lang="uk-UA" dirty="0"/>
              <a:t>цього використовують функцію </a:t>
            </a:r>
            <a:r>
              <a:rPr lang="en-US" b="1" i="1" dirty="0" err="1"/>
              <a:t>ftell</a:t>
            </a:r>
            <a:r>
              <a:rPr lang="uk-UA" dirty="0"/>
              <a:t>.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Її </a:t>
            </a:r>
            <a:r>
              <a:rPr lang="uk-UA" dirty="0"/>
              <a:t>прототип такий:</a:t>
            </a:r>
            <a:endParaRPr lang="ru-RU" dirty="0"/>
          </a:p>
          <a:p>
            <a:pPr>
              <a:buNone/>
            </a:pPr>
            <a:r>
              <a:rPr lang="uk-UA" b="1" dirty="0" err="1"/>
              <a:t>long</a:t>
            </a:r>
            <a:r>
              <a:rPr lang="uk-UA" b="1" dirty="0"/>
              <a:t> </a:t>
            </a:r>
            <a:r>
              <a:rPr lang="uk-UA" b="1" dirty="0" err="1"/>
              <a:t>ftell</a:t>
            </a:r>
            <a:r>
              <a:rPr lang="uk-UA" b="1" dirty="0"/>
              <a:t>(FILE *</a:t>
            </a:r>
            <a:r>
              <a:rPr lang="uk-UA" b="1" dirty="0" err="1"/>
              <a:t>stream</a:t>
            </a:r>
            <a:r>
              <a:rPr lang="uk-UA" b="1" dirty="0"/>
              <a:t>);</a:t>
            </a:r>
            <a:r>
              <a:rPr lang="uk-UA" dirty="0"/>
              <a:t>.</a:t>
            </a:r>
            <a:endParaRPr lang="ru-RU" dirty="0"/>
          </a:p>
          <a:p>
            <a:pPr>
              <a:buNone/>
            </a:pPr>
            <a:r>
              <a:rPr lang="uk-UA" dirty="0"/>
              <a:t>Функція має один аргумент – </a:t>
            </a:r>
            <a:r>
              <a:rPr lang="en-US" b="1" dirty="0"/>
              <a:t>stream</a:t>
            </a:r>
            <a:r>
              <a:rPr lang="uk-UA" b="1" dirty="0"/>
              <a:t>, </a:t>
            </a:r>
            <a:r>
              <a:rPr lang="uk-UA" dirty="0"/>
              <a:t>який визначає файл.</a:t>
            </a:r>
            <a:endParaRPr lang="ru-RU" dirty="0"/>
          </a:p>
          <a:p>
            <a:pPr>
              <a:buNone/>
            </a:pPr>
            <a:r>
              <a:rPr lang="uk-UA" dirty="0"/>
              <a:t>Функція </a:t>
            </a:r>
            <a:r>
              <a:rPr lang="uk-UA" b="1" dirty="0"/>
              <a:t> </a:t>
            </a:r>
            <a:r>
              <a:rPr lang="uk-UA" dirty="0"/>
              <a:t>повертає:</a:t>
            </a:r>
            <a:endParaRPr lang="ru-RU" dirty="0"/>
          </a:p>
          <a:p>
            <a:pPr>
              <a:buNone/>
            </a:pPr>
            <a:r>
              <a:rPr lang="uk-UA" dirty="0"/>
              <a:t>   </a:t>
            </a:r>
            <a:r>
              <a:rPr lang="uk-UA" dirty="0" smtClean="0"/>
              <a:t>- </a:t>
            </a:r>
            <a:r>
              <a:rPr lang="uk-UA" dirty="0"/>
              <a:t>при успішному завершенні – поточну позицію маркера у файлі;</a:t>
            </a:r>
            <a:endParaRPr lang="ru-RU" dirty="0"/>
          </a:p>
          <a:p>
            <a:pPr>
              <a:buNone/>
            </a:pPr>
            <a:r>
              <a:rPr lang="uk-UA" dirty="0"/>
              <a:t>   </a:t>
            </a:r>
            <a:r>
              <a:rPr lang="uk-UA" dirty="0" smtClean="0"/>
              <a:t>- </a:t>
            </a:r>
            <a:r>
              <a:rPr lang="uk-UA" dirty="0"/>
              <a:t>у разі помилки – -</a:t>
            </a:r>
            <a:r>
              <a:rPr lang="uk-UA" dirty="0" smtClean="0"/>
              <a:t>1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/>
              <a:t>Файл </a:t>
            </a:r>
            <a:r>
              <a:rPr lang="ru-RU" b="1" dirty="0" err="1"/>
              <a:t>послідовного</a:t>
            </a:r>
            <a:r>
              <a:rPr lang="ru-RU" b="1" dirty="0"/>
              <a:t> доступу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один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способів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записів</a:t>
            </a:r>
            <a:r>
              <a:rPr lang="ru-RU" dirty="0"/>
              <a:t> у </a:t>
            </a:r>
            <a:r>
              <a:rPr lang="ru-RU" dirty="0" err="1"/>
              <a:t>файлі</a:t>
            </a:r>
            <a:r>
              <a:rPr lang="ru-RU" dirty="0"/>
              <a:t>. 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Доступ </a:t>
            </a:r>
            <a:r>
              <a:rPr lang="ru-RU" dirty="0"/>
              <a:t>до </a:t>
            </a:r>
            <a:r>
              <a:rPr lang="ru-RU" dirty="0" err="1"/>
              <a:t>окремого</a:t>
            </a:r>
            <a:r>
              <a:rPr lang="ru-RU" dirty="0"/>
              <a:t> </a:t>
            </a:r>
            <a:r>
              <a:rPr lang="ru-RU" dirty="0" err="1"/>
              <a:t>запису</a:t>
            </a:r>
            <a:r>
              <a:rPr lang="ru-RU" dirty="0"/>
              <a:t> в такому </a:t>
            </a:r>
            <a:r>
              <a:rPr lang="ru-RU" dirty="0" err="1"/>
              <a:t>файлі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послідовним</a:t>
            </a:r>
            <a:r>
              <a:rPr lang="ru-RU" dirty="0"/>
              <a:t> – </a:t>
            </a:r>
            <a:r>
              <a:rPr lang="ru-RU" dirty="0" err="1"/>
              <a:t>записуються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зчитуються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першого</a:t>
            </a:r>
            <a:r>
              <a:rPr lang="ru-RU" dirty="0"/>
              <a:t> </a:t>
            </a:r>
            <a:r>
              <a:rPr lang="ru-RU" dirty="0" err="1"/>
              <a:t>запису</a:t>
            </a:r>
            <a:r>
              <a:rPr lang="ru-RU" dirty="0"/>
              <a:t>, </a:t>
            </a:r>
            <a:r>
              <a:rPr lang="ru-RU" dirty="0" err="1"/>
              <a:t>потім</a:t>
            </a:r>
            <a:r>
              <a:rPr lang="ru-RU" dirty="0"/>
              <a:t> другого </a:t>
            </a:r>
            <a:r>
              <a:rPr lang="ru-RU" dirty="0" err="1"/>
              <a:t>і</a:t>
            </a:r>
            <a:r>
              <a:rPr lang="ru-RU" dirty="0"/>
              <a:t> т.д. 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Для </a:t>
            </a:r>
            <a:r>
              <a:rPr lang="ru-RU" dirty="0" err="1"/>
              <a:t>пошуку</a:t>
            </a:r>
            <a:r>
              <a:rPr lang="ru-RU" dirty="0"/>
              <a:t> конкретного </a:t>
            </a:r>
            <a:r>
              <a:rPr lang="ru-RU" dirty="0" err="1"/>
              <a:t>запису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ключове</a:t>
            </a:r>
            <a:r>
              <a:rPr lang="ru-RU" dirty="0"/>
              <a:t> поле. </a:t>
            </a:r>
            <a:r>
              <a:rPr lang="ru-RU" dirty="0" err="1"/>
              <a:t>Значення</a:t>
            </a:r>
            <a:r>
              <a:rPr lang="ru-RU" dirty="0"/>
              <a:t> такого поля повинно бути </a:t>
            </a:r>
            <a:r>
              <a:rPr lang="ru-RU" dirty="0" err="1"/>
              <a:t>унікальним</a:t>
            </a:r>
            <a:r>
              <a:rPr lang="ru-RU" dirty="0"/>
              <a:t>. </a:t>
            </a:r>
            <a:r>
              <a:rPr lang="ru-RU" dirty="0" err="1"/>
              <a:t>Програма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послідовне</a:t>
            </a:r>
            <a:r>
              <a:rPr lang="ru-RU" dirty="0"/>
              <a:t> </a:t>
            </a:r>
            <a:r>
              <a:rPr lang="ru-RU" dirty="0" err="1"/>
              <a:t>зчитування</a:t>
            </a:r>
            <a:r>
              <a:rPr lang="ru-RU" dirty="0"/>
              <a:t> </a:t>
            </a:r>
            <a:r>
              <a:rPr lang="ru-RU" dirty="0" err="1"/>
              <a:t>записів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перевірку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ключового</a:t>
            </a:r>
            <a:r>
              <a:rPr lang="ru-RU" dirty="0"/>
              <a:t> поля.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збігається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розшукується</a:t>
            </a:r>
            <a:r>
              <a:rPr lang="ru-RU" dirty="0"/>
              <a:t>, – </a:t>
            </a:r>
            <a:r>
              <a:rPr lang="ru-RU" dirty="0" err="1"/>
              <a:t>запис</a:t>
            </a:r>
            <a:r>
              <a:rPr lang="ru-RU" dirty="0"/>
              <a:t> </a:t>
            </a:r>
            <a:r>
              <a:rPr lang="ru-RU" dirty="0" err="1"/>
              <a:t>знайдений</a:t>
            </a:r>
            <a:r>
              <a:rPr lang="ru-RU" dirty="0"/>
              <a:t>. 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Записи </a:t>
            </a:r>
            <a:r>
              <a:rPr lang="ru-RU" dirty="0"/>
              <a:t>файла </a:t>
            </a:r>
            <a:r>
              <a:rPr lang="ru-RU" dirty="0" err="1"/>
              <a:t>послідовного</a:t>
            </a:r>
            <a:r>
              <a:rPr lang="ru-RU" dirty="0"/>
              <a:t> доступу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різну</a:t>
            </a:r>
            <a:r>
              <a:rPr lang="ru-RU" dirty="0"/>
              <a:t> </a:t>
            </a:r>
            <a:r>
              <a:rPr lang="ru-RU" dirty="0" err="1"/>
              <a:t>довжину</a:t>
            </a:r>
            <a:r>
              <a:rPr lang="ru-RU" dirty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conio.h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long </a:t>
            </a:r>
            <a:r>
              <a:rPr lang="en-US" dirty="0" err="1" smtClean="0"/>
              <a:t>filesize</a:t>
            </a:r>
            <a:r>
              <a:rPr lang="en-US" dirty="0" smtClean="0"/>
              <a:t>(FILE *stream); //</a:t>
            </a:r>
            <a:r>
              <a:rPr lang="ru-RU" dirty="0" smtClean="0"/>
              <a:t>прототип </a:t>
            </a:r>
            <a:r>
              <a:rPr lang="ru-RU" dirty="0" err="1" smtClean="0"/>
              <a:t>функції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  <a:r>
              <a:rPr lang="en-US" dirty="0" err="1" smtClean="0"/>
              <a:t>int</a:t>
            </a:r>
            <a:r>
              <a:rPr lang="en-US" dirty="0" smtClean="0"/>
              <a:t> main(void)  {</a:t>
            </a:r>
          </a:p>
          <a:p>
            <a:pPr>
              <a:buNone/>
            </a:pPr>
            <a:r>
              <a:rPr lang="en-US" dirty="0" smtClean="0"/>
              <a:t>	 FILE *stream; //</a:t>
            </a:r>
            <a:r>
              <a:rPr lang="ru-RU" dirty="0" err="1" smtClean="0"/>
              <a:t>покажчик</a:t>
            </a:r>
            <a:r>
              <a:rPr lang="ru-RU" dirty="0" smtClean="0"/>
              <a:t> на структуру </a:t>
            </a:r>
            <a:r>
              <a:rPr lang="en-US" dirty="0" smtClean="0"/>
              <a:t>FILE</a:t>
            </a:r>
          </a:p>
          <a:p>
            <a:pPr>
              <a:buNone/>
            </a:pPr>
            <a:r>
              <a:rPr lang="en-US" dirty="0" smtClean="0"/>
              <a:t>	 stream = </a:t>
            </a:r>
            <a:r>
              <a:rPr lang="en-US" dirty="0" err="1" smtClean="0"/>
              <a:t>fopen</a:t>
            </a:r>
            <a:r>
              <a:rPr lang="en-US" dirty="0" smtClean="0"/>
              <a:t>("MYFILE.TXT", "w");  //</a:t>
            </a:r>
            <a:r>
              <a:rPr lang="ru-RU" dirty="0" err="1" smtClean="0"/>
              <a:t>відкриття</a:t>
            </a:r>
            <a:r>
              <a:rPr lang="ru-RU" dirty="0" smtClean="0"/>
              <a:t> файла</a:t>
            </a:r>
          </a:p>
          <a:p>
            <a:pPr>
              <a:buNone/>
            </a:pPr>
            <a:r>
              <a:rPr lang="ru-RU" dirty="0" smtClean="0"/>
              <a:t>	 </a:t>
            </a:r>
            <a:r>
              <a:rPr lang="en-US" dirty="0" err="1" smtClean="0"/>
              <a:t>fprintf</a:t>
            </a:r>
            <a:r>
              <a:rPr lang="en-US" dirty="0" smtClean="0"/>
              <a:t>(stream, "This is a test"); //</a:t>
            </a:r>
            <a:r>
              <a:rPr lang="ru-RU" dirty="0" err="1" smtClean="0"/>
              <a:t>запис</a:t>
            </a:r>
            <a:r>
              <a:rPr lang="ru-RU" dirty="0" smtClean="0"/>
              <a:t> у файл рядка тексту</a:t>
            </a:r>
          </a:p>
          <a:p>
            <a:pPr>
              <a:buNone/>
            </a:pPr>
            <a:r>
              <a:rPr lang="ru-RU" dirty="0" smtClean="0"/>
              <a:t>//</a:t>
            </a:r>
            <a:r>
              <a:rPr lang="ru-RU" dirty="0" err="1" smtClean="0"/>
              <a:t>виведення</a:t>
            </a:r>
            <a:r>
              <a:rPr lang="ru-RU" dirty="0" smtClean="0"/>
              <a:t> </a:t>
            </a:r>
            <a:r>
              <a:rPr lang="ru-RU" dirty="0" err="1" smtClean="0"/>
              <a:t>розміру</a:t>
            </a:r>
            <a:r>
              <a:rPr lang="ru-RU" dirty="0" smtClean="0"/>
              <a:t> файлу на </a:t>
            </a:r>
            <a:r>
              <a:rPr lang="ru-RU" dirty="0" err="1" smtClean="0"/>
              <a:t>екран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r>
              <a:rPr lang="en-US" dirty="0" err="1" smtClean="0"/>
              <a:t>filesize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err="1" smtClean="0"/>
              <a:t>printf</a:t>
            </a:r>
            <a:r>
              <a:rPr lang="en-US" dirty="0" smtClean="0"/>
              <a:t>("size MYFILE.TXT is %ld byte\n", </a:t>
            </a:r>
            <a:r>
              <a:rPr lang="en-US" dirty="0" err="1" smtClean="0"/>
              <a:t>filesize</a:t>
            </a:r>
            <a:r>
              <a:rPr lang="en-US" dirty="0" smtClean="0"/>
              <a:t>(stream));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err="1" smtClean="0"/>
              <a:t>fclose</a:t>
            </a:r>
            <a:r>
              <a:rPr lang="en-US" dirty="0" smtClean="0"/>
              <a:t>(stream);</a:t>
            </a:r>
            <a:r>
              <a:rPr lang="en-US" dirty="0" err="1" smtClean="0"/>
              <a:t>getch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 return 0;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/>
              <a:t>}</a:t>
            </a:r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/>
              <a:t> long </a:t>
            </a:r>
            <a:r>
              <a:rPr lang="en-US" dirty="0" err="1"/>
              <a:t>filesize</a:t>
            </a:r>
            <a:r>
              <a:rPr lang="en-US" dirty="0"/>
              <a:t>(FILE *stream)  {</a:t>
            </a:r>
          </a:p>
          <a:p>
            <a:pPr>
              <a:buNone/>
            </a:pPr>
            <a:r>
              <a:rPr lang="en-US" dirty="0"/>
              <a:t>	 long </a:t>
            </a:r>
            <a:r>
              <a:rPr lang="en-US" dirty="0" err="1"/>
              <a:t>curpos</a:t>
            </a:r>
            <a:r>
              <a:rPr lang="en-US" dirty="0"/>
              <a:t>, length;</a:t>
            </a:r>
          </a:p>
          <a:p>
            <a:pPr>
              <a:buNone/>
            </a:pPr>
            <a:r>
              <a:rPr lang="en-US" dirty="0"/>
              <a:t>//</a:t>
            </a:r>
            <a:r>
              <a:rPr lang="ru-RU" dirty="0" err="1"/>
              <a:t>визначення</a:t>
            </a:r>
            <a:r>
              <a:rPr lang="ru-RU" dirty="0"/>
              <a:t> поточного </a:t>
            </a:r>
            <a:r>
              <a:rPr lang="ru-RU" dirty="0" err="1"/>
              <a:t>положення</a:t>
            </a:r>
            <a:r>
              <a:rPr lang="ru-RU" dirty="0"/>
              <a:t> маркера у </a:t>
            </a:r>
            <a:r>
              <a:rPr lang="ru-RU" dirty="0" err="1"/>
              <a:t>файлі</a:t>
            </a:r>
            <a:endParaRPr lang="ru-RU" dirty="0"/>
          </a:p>
          <a:p>
            <a:pPr>
              <a:buNone/>
            </a:pPr>
            <a:r>
              <a:rPr lang="ru-RU" dirty="0"/>
              <a:t>     </a:t>
            </a:r>
            <a:r>
              <a:rPr lang="en-US" dirty="0" err="1"/>
              <a:t>curpos</a:t>
            </a:r>
            <a:r>
              <a:rPr lang="en-US" dirty="0"/>
              <a:t> = </a:t>
            </a:r>
            <a:r>
              <a:rPr lang="en-US" dirty="0" err="1"/>
              <a:t>ftell</a:t>
            </a:r>
            <a:r>
              <a:rPr lang="en-US" dirty="0"/>
              <a:t>(stream);</a:t>
            </a:r>
          </a:p>
          <a:p>
            <a:pPr>
              <a:buNone/>
            </a:pPr>
            <a:r>
              <a:rPr lang="en-US" dirty="0"/>
              <a:t>//</a:t>
            </a:r>
            <a:r>
              <a:rPr lang="ru-RU" dirty="0" err="1"/>
              <a:t>переведення</a:t>
            </a:r>
            <a:r>
              <a:rPr lang="ru-RU" dirty="0"/>
              <a:t> маркера у </a:t>
            </a:r>
            <a:r>
              <a:rPr lang="ru-RU" dirty="0" err="1"/>
              <a:t>кінець</a:t>
            </a:r>
            <a:r>
              <a:rPr lang="ru-RU" dirty="0"/>
              <a:t> файла</a:t>
            </a:r>
          </a:p>
          <a:p>
            <a:pPr>
              <a:buNone/>
            </a:pPr>
            <a:r>
              <a:rPr lang="ru-RU" dirty="0"/>
              <a:t>	 </a:t>
            </a:r>
            <a:r>
              <a:rPr lang="en-US" dirty="0" err="1"/>
              <a:t>fseek</a:t>
            </a:r>
            <a:r>
              <a:rPr lang="en-US" dirty="0"/>
              <a:t>(stream, 0L, SEEK_END);</a:t>
            </a:r>
          </a:p>
          <a:p>
            <a:pPr>
              <a:buNone/>
            </a:pPr>
            <a:r>
              <a:rPr lang="en-US" dirty="0"/>
              <a:t>//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маркера, коли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у </a:t>
            </a:r>
            <a:r>
              <a:rPr lang="ru-RU" dirty="0" err="1"/>
              <a:t>кінці</a:t>
            </a:r>
            <a:r>
              <a:rPr lang="ru-RU" dirty="0"/>
              <a:t> файлу</a:t>
            </a:r>
          </a:p>
          <a:p>
            <a:pPr>
              <a:buNone/>
            </a:pPr>
            <a:r>
              <a:rPr lang="ru-RU" dirty="0"/>
              <a:t>	 </a:t>
            </a:r>
            <a:r>
              <a:rPr lang="en-US" dirty="0"/>
              <a:t>length = </a:t>
            </a:r>
            <a:r>
              <a:rPr lang="en-US" dirty="0" err="1"/>
              <a:t>ftell</a:t>
            </a:r>
            <a:r>
              <a:rPr lang="en-US" dirty="0"/>
              <a:t>(stream);</a:t>
            </a:r>
          </a:p>
          <a:p>
            <a:pPr>
              <a:buNone/>
            </a:pPr>
            <a:r>
              <a:rPr lang="en-US" dirty="0"/>
              <a:t>//</a:t>
            </a:r>
            <a:r>
              <a:rPr lang="ru-RU" dirty="0" err="1"/>
              <a:t>повернення</a:t>
            </a:r>
            <a:r>
              <a:rPr lang="ru-RU" dirty="0"/>
              <a:t> маркера у </a:t>
            </a:r>
            <a:r>
              <a:rPr lang="ru-RU" dirty="0" err="1"/>
              <a:t>попередню</a:t>
            </a:r>
            <a:r>
              <a:rPr lang="ru-RU" dirty="0"/>
              <a:t> </a:t>
            </a:r>
            <a:r>
              <a:rPr lang="ru-RU" dirty="0" err="1"/>
              <a:t>позицію</a:t>
            </a:r>
            <a:endParaRPr lang="ru-RU" dirty="0"/>
          </a:p>
          <a:p>
            <a:pPr>
              <a:buNone/>
            </a:pPr>
            <a:r>
              <a:rPr lang="ru-RU" dirty="0"/>
              <a:t>	 </a:t>
            </a:r>
            <a:r>
              <a:rPr lang="en-US" dirty="0" err="1"/>
              <a:t>fseek</a:t>
            </a:r>
            <a:r>
              <a:rPr lang="en-US" dirty="0"/>
              <a:t>(stream, </a:t>
            </a:r>
            <a:r>
              <a:rPr lang="en-US" dirty="0" err="1"/>
              <a:t>curpos</a:t>
            </a:r>
            <a:r>
              <a:rPr lang="en-US" dirty="0"/>
              <a:t>, SEEK_SET);</a:t>
            </a:r>
          </a:p>
          <a:p>
            <a:pPr>
              <a:buNone/>
            </a:pPr>
            <a:r>
              <a:rPr lang="en-US" dirty="0"/>
              <a:t>	 return length;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82343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0650" y="2258219"/>
            <a:ext cx="6362700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 </a:t>
            </a:r>
            <a:r>
              <a:rPr lang="en-US" sz="2000" dirty="0" err="1" smtClean="0"/>
              <a:t>fprintf</a:t>
            </a:r>
            <a:r>
              <a:rPr lang="en-US" sz="2000" dirty="0" smtClean="0"/>
              <a:t>(stream, "This is a very big test"); //</a:t>
            </a:r>
            <a:r>
              <a:rPr lang="en-US" sz="2000" dirty="0" err="1" smtClean="0"/>
              <a:t>запис</a:t>
            </a:r>
            <a:r>
              <a:rPr lang="en-US" sz="2000" dirty="0" smtClean="0"/>
              <a:t> у </a:t>
            </a:r>
            <a:r>
              <a:rPr lang="en-US" sz="2000" dirty="0" err="1" smtClean="0"/>
              <a:t>файл</a:t>
            </a:r>
            <a:r>
              <a:rPr lang="en-US" sz="2000" dirty="0" smtClean="0"/>
              <a:t> </a:t>
            </a:r>
            <a:r>
              <a:rPr lang="en-US" sz="2000" dirty="0" err="1" smtClean="0"/>
              <a:t>рядка</a:t>
            </a:r>
            <a:r>
              <a:rPr lang="en-US" sz="2000" dirty="0" smtClean="0"/>
              <a:t> </a:t>
            </a:r>
            <a:r>
              <a:rPr lang="en-US" sz="2000" dirty="0" err="1" smtClean="0"/>
              <a:t>тексту</a:t>
            </a:r>
            <a:endParaRPr lang="ru-RU" sz="20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0650" y="2267744"/>
            <a:ext cx="6362700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uk-UA" dirty="0" smtClean="0"/>
              <a:t>    </a:t>
            </a:r>
            <a:r>
              <a:rPr lang="en-US" dirty="0" smtClean="0"/>
              <a:t>f</a:t>
            </a:r>
            <a:r>
              <a:rPr lang="ru-RU" dirty="0" err="1" smtClean="0"/>
              <a:t>open</a:t>
            </a:r>
            <a:r>
              <a:rPr lang="ru-RU" dirty="0" smtClean="0"/>
              <a:t>() – </a:t>
            </a:r>
            <a:r>
              <a:rPr lang="ru-RU" dirty="0" err="1" smtClean="0"/>
              <a:t>відкриває</a:t>
            </a:r>
            <a:r>
              <a:rPr lang="ru-RU" dirty="0" smtClean="0"/>
              <a:t> файл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fclose</a:t>
            </a:r>
            <a:r>
              <a:rPr lang="ru-RU" dirty="0"/>
              <a:t> </a:t>
            </a:r>
            <a:r>
              <a:rPr lang="ru-RU" dirty="0" smtClean="0"/>
              <a:t>()</a:t>
            </a:r>
            <a:r>
              <a:rPr lang="en-US" dirty="0" smtClean="0"/>
              <a:t> – </a:t>
            </a:r>
            <a:r>
              <a:rPr lang="uk-UA" dirty="0" smtClean="0"/>
              <a:t>закриває файл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 smtClean="0"/>
              <a:t>fputc</a:t>
            </a:r>
            <a:r>
              <a:rPr lang="ru-RU" dirty="0" smtClean="0"/>
              <a:t>()</a:t>
            </a:r>
            <a:r>
              <a:rPr lang="en-US" dirty="0" smtClean="0"/>
              <a:t> –</a:t>
            </a:r>
            <a:r>
              <a:rPr lang="ru-RU" dirty="0" smtClean="0"/>
              <a:t> </a:t>
            </a:r>
            <a:r>
              <a:rPr lang="ru-RU" dirty="0" err="1" smtClean="0"/>
              <a:t>записує</a:t>
            </a:r>
            <a:r>
              <a:rPr lang="ru-RU" dirty="0" smtClean="0"/>
              <a:t> символ в файл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 smtClean="0"/>
              <a:t>fgetc</a:t>
            </a:r>
            <a:r>
              <a:rPr lang="ru-RU" dirty="0" smtClean="0"/>
              <a:t>()</a:t>
            </a:r>
            <a:r>
              <a:rPr lang="en-US" dirty="0" smtClean="0"/>
              <a:t> – </a:t>
            </a:r>
            <a:r>
              <a:rPr lang="ru-RU" dirty="0" err="1" smtClean="0"/>
              <a:t>зчитує</a:t>
            </a:r>
            <a:r>
              <a:rPr lang="ru-RU" dirty="0" smtClean="0"/>
              <a:t> символ </a:t>
            </a:r>
            <a:r>
              <a:rPr lang="ru-RU" dirty="0" err="1" smtClean="0"/>
              <a:t>з</a:t>
            </a:r>
            <a:r>
              <a:rPr lang="ru-RU" dirty="0" smtClean="0"/>
              <a:t> файлу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fseek</a:t>
            </a:r>
            <a:r>
              <a:rPr lang="ru-RU" dirty="0" smtClean="0"/>
              <a:t>() </a:t>
            </a:r>
            <a:r>
              <a:rPr lang="en-US" dirty="0" smtClean="0"/>
              <a:t>–</a:t>
            </a:r>
            <a:r>
              <a:rPr lang="ru-RU" dirty="0" smtClean="0"/>
              <a:t> переходить до </a:t>
            </a:r>
            <a:r>
              <a:rPr lang="ru-RU" dirty="0" err="1" smtClean="0"/>
              <a:t>вказаного</a:t>
            </a:r>
            <a:r>
              <a:rPr lang="ru-RU" dirty="0" smtClean="0"/>
              <a:t> байту в </a:t>
            </a:r>
            <a:r>
              <a:rPr lang="ru-RU" dirty="0" err="1" smtClean="0"/>
              <a:t>файлі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fprintf</a:t>
            </a:r>
            <a:r>
              <a:rPr lang="ru-RU" dirty="0" smtClean="0"/>
              <a:t>(),</a:t>
            </a:r>
            <a:r>
              <a:rPr lang="en-US" dirty="0" err="1" smtClean="0"/>
              <a:t>fwrite</a:t>
            </a:r>
            <a:r>
              <a:rPr lang="en-US" dirty="0" smtClean="0"/>
              <a:t>()</a:t>
            </a:r>
            <a:r>
              <a:rPr lang="ru-RU" dirty="0" smtClean="0"/>
              <a:t> </a:t>
            </a:r>
            <a:r>
              <a:rPr lang="en-US" dirty="0" smtClean="0"/>
              <a:t>– </a:t>
            </a:r>
            <a:r>
              <a:rPr lang="ru-RU" dirty="0" err="1" smtClean="0"/>
              <a:t>записує</a:t>
            </a:r>
            <a:r>
              <a:rPr lang="ru-RU" dirty="0" smtClean="0"/>
              <a:t>  </a:t>
            </a:r>
            <a:r>
              <a:rPr lang="ru-RU" dirty="0" err="1" smtClean="0"/>
              <a:t>дані</a:t>
            </a:r>
            <a:r>
              <a:rPr lang="ru-RU" dirty="0" smtClean="0"/>
              <a:t> в файл 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fscanf</a:t>
            </a:r>
            <a:r>
              <a:rPr lang="ru-RU" dirty="0" smtClean="0"/>
              <a:t>()</a:t>
            </a:r>
            <a:r>
              <a:rPr lang="en-US" dirty="0" smtClean="0"/>
              <a:t>, </a:t>
            </a:r>
            <a:r>
              <a:rPr lang="en-US" dirty="0" err="1" smtClean="0"/>
              <a:t>fread</a:t>
            </a:r>
            <a:r>
              <a:rPr lang="en-US" smtClean="0"/>
              <a:t>()</a:t>
            </a:r>
            <a:r>
              <a:rPr lang="ru-RU" smtClean="0"/>
              <a:t> </a:t>
            </a:r>
            <a:r>
              <a:rPr lang="en-US" dirty="0" smtClean="0"/>
              <a:t>– </a:t>
            </a:r>
            <a:r>
              <a:rPr lang="ru-RU" dirty="0" err="1" smtClean="0"/>
              <a:t>зчитує</a:t>
            </a:r>
            <a:r>
              <a:rPr lang="ru-RU" dirty="0" smtClean="0"/>
              <a:t>  </a:t>
            </a:r>
            <a:r>
              <a:rPr lang="ru-RU" dirty="0" err="1" smtClean="0"/>
              <a:t>дані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файлу 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feof</a:t>
            </a:r>
            <a:r>
              <a:rPr lang="ru-RU" dirty="0" smtClean="0"/>
              <a:t>() – </a:t>
            </a:r>
            <a:r>
              <a:rPr lang="ru-RU" dirty="0" err="1" smtClean="0"/>
              <a:t>повертає</a:t>
            </a:r>
            <a:r>
              <a:rPr lang="ru-RU" dirty="0" smtClean="0"/>
              <a:t> </a:t>
            </a:r>
            <a:r>
              <a:rPr lang="ru-RU" dirty="0" err="1" smtClean="0"/>
              <a:t>істину</a:t>
            </a:r>
            <a:r>
              <a:rPr lang="ru-RU" dirty="0" smtClean="0"/>
              <a:t> при </a:t>
            </a:r>
            <a:r>
              <a:rPr lang="ru-RU" dirty="0" err="1" smtClean="0"/>
              <a:t>досягненні</a:t>
            </a:r>
            <a:r>
              <a:rPr lang="ru-RU" dirty="0" smtClean="0"/>
              <a:t> </a:t>
            </a:r>
            <a:r>
              <a:rPr lang="ru-RU" dirty="0" err="1" smtClean="0"/>
              <a:t>кінця</a:t>
            </a:r>
            <a:r>
              <a:rPr lang="ru-RU" dirty="0" smtClean="0"/>
              <a:t> файлу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ferror</a:t>
            </a:r>
            <a:r>
              <a:rPr lang="ru-RU" dirty="0" smtClean="0"/>
              <a:t>() </a:t>
            </a:r>
            <a:r>
              <a:rPr lang="en-US" dirty="0" smtClean="0"/>
              <a:t>–</a:t>
            </a:r>
            <a:r>
              <a:rPr lang="ru-RU" dirty="0" smtClean="0"/>
              <a:t> </a:t>
            </a:r>
            <a:r>
              <a:rPr lang="ru-RU" dirty="0" err="1" smtClean="0"/>
              <a:t>повертає</a:t>
            </a:r>
            <a:r>
              <a:rPr lang="ru-RU" dirty="0" smtClean="0"/>
              <a:t> </a:t>
            </a:r>
            <a:r>
              <a:rPr lang="ru-RU" dirty="0" err="1" smtClean="0"/>
              <a:t>істину</a:t>
            </a:r>
            <a:r>
              <a:rPr lang="ru-RU" dirty="0" smtClean="0"/>
              <a:t> при  </a:t>
            </a:r>
            <a:r>
              <a:rPr lang="ru-RU" dirty="0" err="1" smtClean="0"/>
              <a:t>виникненні</a:t>
            </a:r>
            <a:r>
              <a:rPr lang="ru-RU" dirty="0" smtClean="0"/>
              <a:t> </a:t>
            </a:r>
            <a:r>
              <a:rPr lang="ru-RU" dirty="0" err="1" smtClean="0"/>
              <a:t>помилки</a:t>
            </a: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rewind</a:t>
            </a:r>
            <a:r>
              <a:rPr lang="ru-RU" dirty="0" smtClean="0"/>
              <a:t>() </a:t>
            </a:r>
            <a:r>
              <a:rPr lang="en-US" dirty="0" smtClean="0"/>
              <a:t>– </a:t>
            </a:r>
            <a:r>
              <a:rPr lang="ru-RU" dirty="0" err="1" smtClean="0"/>
              <a:t>повертає</a:t>
            </a:r>
            <a:r>
              <a:rPr lang="ru-RU" dirty="0" smtClean="0"/>
              <a:t>  </a:t>
            </a:r>
            <a:r>
              <a:rPr lang="ru-RU" dirty="0" err="1" smtClean="0"/>
              <a:t>індикатор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 в </a:t>
            </a:r>
            <a:r>
              <a:rPr lang="ru-RU" dirty="0" err="1" smtClean="0"/>
              <a:t>файлі</a:t>
            </a:r>
            <a:r>
              <a:rPr lang="ru-RU" dirty="0" smtClean="0"/>
              <a:t> на початок файлу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 smtClean="0"/>
              <a:t>fflush</a:t>
            </a:r>
            <a:r>
              <a:rPr lang="ru-RU" dirty="0" smtClean="0"/>
              <a:t>()</a:t>
            </a:r>
            <a:r>
              <a:rPr lang="en-US" dirty="0" smtClean="0"/>
              <a:t> –</a:t>
            </a:r>
            <a:r>
              <a:rPr lang="ru-RU" dirty="0" smtClean="0"/>
              <a:t> </a:t>
            </a:r>
            <a:r>
              <a:rPr lang="ru-RU" dirty="0" err="1" smtClean="0"/>
              <a:t>очищує</a:t>
            </a:r>
            <a:r>
              <a:rPr lang="ru-RU" dirty="0" smtClean="0"/>
              <a:t> буфер файлу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/>
              <a:t>Файл </a:t>
            </a:r>
            <a:r>
              <a:rPr lang="ru-RU" b="1" dirty="0" err="1"/>
              <a:t>довільного</a:t>
            </a:r>
            <a:r>
              <a:rPr lang="ru-RU" b="1" dirty="0"/>
              <a:t> доступу </a:t>
            </a:r>
            <a:r>
              <a:rPr lang="ru-RU" dirty="0"/>
              <a:t>– </a:t>
            </a:r>
            <a:r>
              <a:rPr lang="ru-RU" dirty="0" err="1"/>
              <a:t>ще</a:t>
            </a:r>
            <a:r>
              <a:rPr lang="ru-RU" dirty="0"/>
              <a:t> один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записів</a:t>
            </a:r>
            <a:r>
              <a:rPr lang="ru-RU" dirty="0"/>
              <a:t> у </a:t>
            </a:r>
            <a:r>
              <a:rPr lang="ru-RU" dirty="0" err="1"/>
              <a:t>файлі</a:t>
            </a:r>
            <a:r>
              <a:rPr lang="ru-RU" dirty="0"/>
              <a:t>. 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Записи </a:t>
            </a:r>
            <a:r>
              <a:rPr lang="ru-RU" dirty="0"/>
              <a:t>файла </a:t>
            </a:r>
            <a:r>
              <a:rPr lang="ru-RU" dirty="0" err="1"/>
              <a:t>довільного</a:t>
            </a:r>
            <a:r>
              <a:rPr lang="ru-RU" dirty="0"/>
              <a:t> доступу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однакову</a:t>
            </a:r>
            <a:r>
              <a:rPr lang="ru-RU" dirty="0"/>
              <a:t> </a:t>
            </a:r>
            <a:r>
              <a:rPr lang="ru-RU" dirty="0" err="1"/>
              <a:t>фіксовану</a:t>
            </a:r>
            <a:r>
              <a:rPr lang="ru-RU" dirty="0"/>
              <a:t> </a:t>
            </a:r>
            <a:r>
              <a:rPr lang="ru-RU" dirty="0" err="1"/>
              <a:t>довжину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організувати</a:t>
            </a:r>
            <a:r>
              <a:rPr lang="ru-RU" dirty="0"/>
              <a:t> доступ до конкретного </a:t>
            </a:r>
            <a:r>
              <a:rPr lang="ru-RU" dirty="0" err="1"/>
              <a:t>запису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, без </a:t>
            </a:r>
            <a:r>
              <a:rPr lang="ru-RU" dirty="0" err="1"/>
              <a:t>зчитування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записів</a:t>
            </a:r>
            <a:r>
              <a:rPr lang="ru-RU" dirty="0"/>
              <a:t> за причини того,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обчислити</a:t>
            </a:r>
            <a:r>
              <a:rPr lang="ru-RU" dirty="0"/>
              <a:t> </a:t>
            </a:r>
            <a:r>
              <a:rPr lang="ru-RU" dirty="0" err="1"/>
              <a:t>точне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запису</a:t>
            </a:r>
            <a:r>
              <a:rPr lang="ru-RU" dirty="0"/>
              <a:t> </a:t>
            </a:r>
            <a:r>
              <a:rPr lang="ru-RU" dirty="0" err="1"/>
              <a:t>відносно</a:t>
            </a:r>
            <a:r>
              <a:rPr lang="ru-RU" dirty="0"/>
              <a:t> початку файла.  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У </a:t>
            </a:r>
            <a:r>
              <a:rPr lang="ru-RU" dirty="0"/>
              <a:t>файл </a:t>
            </a:r>
            <a:r>
              <a:rPr lang="ru-RU" dirty="0" err="1"/>
              <a:t>довільного</a:t>
            </a:r>
            <a:r>
              <a:rPr lang="ru-RU" dirty="0"/>
              <a:t> доступу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вставляти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. </a:t>
            </a:r>
            <a:endParaRPr lang="en-US" dirty="0" smtClean="0"/>
          </a:p>
          <a:p>
            <a:pPr>
              <a:buNone/>
            </a:pPr>
            <a:r>
              <a:rPr lang="ru-RU" dirty="0" err="1" smtClean="0"/>
              <a:t>Раніше</a:t>
            </a:r>
            <a:r>
              <a:rPr lang="ru-RU" dirty="0" smtClean="0"/>
              <a:t> </a:t>
            </a:r>
            <a:r>
              <a:rPr lang="ru-RU" dirty="0" err="1"/>
              <a:t>збережені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редагувати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знищувати</a:t>
            </a:r>
            <a:r>
              <a:rPr lang="ru-RU" dirty="0"/>
              <a:t> без </a:t>
            </a:r>
            <a:r>
              <a:rPr lang="ru-RU" dirty="0" err="1"/>
              <a:t>перезаписування</a:t>
            </a:r>
            <a:r>
              <a:rPr lang="ru-RU" dirty="0"/>
              <a:t> </a:t>
            </a:r>
            <a:r>
              <a:rPr lang="ru-RU" dirty="0" err="1"/>
              <a:t>усього</a:t>
            </a:r>
            <a:r>
              <a:rPr lang="ru-RU" dirty="0"/>
              <a:t> файла. 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Для </a:t>
            </a:r>
            <a:r>
              <a:rPr lang="uk-UA" dirty="0" smtClean="0"/>
              <a:t>запису у </a:t>
            </a:r>
            <a:r>
              <a:rPr lang="ru-RU" dirty="0" smtClean="0"/>
              <a:t> файл </a:t>
            </a:r>
            <a:r>
              <a:rPr lang="ru-RU" dirty="0" err="1"/>
              <a:t>довільного</a:t>
            </a:r>
            <a:r>
              <a:rPr lang="ru-RU" dirty="0"/>
              <a:t> доступу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en-US" b="1" i="1" dirty="0" err="1"/>
              <a:t>fwrite</a:t>
            </a:r>
            <a:r>
              <a:rPr lang="ru-RU" dirty="0"/>
              <a:t>, яка, 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en-US" b="1" dirty="0" err="1"/>
              <a:t>fprintf</a:t>
            </a:r>
            <a:r>
              <a:rPr lang="ru-RU" dirty="0"/>
              <a:t>,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байтів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записані</a:t>
            </a:r>
            <a:r>
              <a:rPr lang="ru-RU" dirty="0"/>
              <a:t> у файл. 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Дані</a:t>
            </a:r>
            <a:r>
              <a:rPr lang="ru-RU" dirty="0" smtClean="0"/>
              <a:t> </a:t>
            </a:r>
            <a:r>
              <a:rPr lang="ru-RU" dirty="0" err="1"/>
              <a:t>записуються</a:t>
            </a:r>
            <a:r>
              <a:rPr lang="ru-RU" dirty="0"/>
              <a:t>, </a:t>
            </a:r>
            <a:r>
              <a:rPr lang="ru-RU" dirty="0" err="1"/>
              <a:t>починаючи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того </a:t>
            </a:r>
            <a:r>
              <a:rPr lang="ru-RU" dirty="0" err="1"/>
              <a:t>місця</a:t>
            </a:r>
            <a:r>
              <a:rPr lang="ru-RU" dirty="0"/>
              <a:t> у </a:t>
            </a:r>
            <a:r>
              <a:rPr lang="ru-RU" dirty="0" err="1"/>
              <a:t>файлі</a:t>
            </a:r>
            <a:r>
              <a:rPr lang="ru-RU" dirty="0"/>
              <a:t>, яке </a:t>
            </a:r>
            <a:r>
              <a:rPr lang="ru-RU" dirty="0" err="1"/>
              <a:t>позначено</a:t>
            </a:r>
            <a:r>
              <a:rPr lang="ru-RU" dirty="0"/>
              <a:t> </a:t>
            </a:r>
            <a:r>
              <a:rPr lang="ru-RU" b="1" i="1" dirty="0" err="1"/>
              <a:t>покажчиком</a:t>
            </a:r>
            <a:r>
              <a:rPr lang="ru-RU" b="1" i="1" dirty="0"/>
              <a:t> </a:t>
            </a:r>
            <a:r>
              <a:rPr lang="ru-RU" b="1" i="1" dirty="0" err="1"/>
              <a:t>позиції</a:t>
            </a:r>
            <a:r>
              <a:rPr lang="ru-RU" b="1" i="1" dirty="0"/>
              <a:t> файла</a:t>
            </a:r>
            <a:r>
              <a:rPr lang="ru-RU" dirty="0"/>
              <a:t>. 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Відразу</a:t>
            </a:r>
            <a:r>
              <a:rPr lang="ru-RU" dirty="0" smtClean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файла </a:t>
            </a:r>
            <a:r>
              <a:rPr lang="ru-RU" dirty="0" err="1"/>
              <a:t>покажчик</a:t>
            </a:r>
            <a:r>
              <a:rPr lang="ru-RU" dirty="0"/>
              <a:t> </a:t>
            </a:r>
            <a:r>
              <a:rPr lang="ru-RU" dirty="0" err="1"/>
              <a:t>позиції</a:t>
            </a:r>
            <a:r>
              <a:rPr lang="ru-RU" dirty="0"/>
              <a:t> </a:t>
            </a:r>
            <a:r>
              <a:rPr lang="ru-RU" dirty="0" err="1"/>
              <a:t>встановлений</a:t>
            </a:r>
            <a:r>
              <a:rPr lang="ru-RU" dirty="0"/>
              <a:t> на перший </a:t>
            </a:r>
            <a:r>
              <a:rPr lang="ru-RU" dirty="0" err="1"/>
              <a:t>запис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кінець</a:t>
            </a:r>
            <a:r>
              <a:rPr lang="ru-RU" dirty="0"/>
              <a:t> файла, 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файлі</a:t>
            </a:r>
            <a:r>
              <a:rPr lang="ru-RU" dirty="0"/>
              <a:t> </a:t>
            </a:r>
            <a:r>
              <a:rPr lang="ru-RU" dirty="0" err="1"/>
              <a:t>відсутні</a:t>
            </a:r>
            <a:r>
              <a:rPr lang="ru-RU" dirty="0"/>
              <a:t> записи.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dirty="0"/>
              <a:t>Функція </a:t>
            </a:r>
            <a:r>
              <a:rPr lang="en-US" b="1" i="1" dirty="0" err="1"/>
              <a:t>fwrite</a:t>
            </a:r>
            <a:r>
              <a:rPr lang="uk-UA" dirty="0"/>
              <a:t> пересилає у файл вказану кількість байтів починаючи із вказаної адреси пам'яті. </a:t>
            </a:r>
            <a:r>
              <a:rPr lang="en-US" dirty="0" err="1"/>
              <a:t>Її</a:t>
            </a:r>
            <a:r>
              <a:rPr lang="en-US" dirty="0"/>
              <a:t> </a:t>
            </a:r>
            <a:r>
              <a:rPr lang="en-US" dirty="0" err="1"/>
              <a:t>прото</a:t>
            </a:r>
            <a:r>
              <a:rPr lang="uk-UA" dirty="0"/>
              <a:t>т</a:t>
            </a:r>
            <a:r>
              <a:rPr lang="en-US" dirty="0" err="1"/>
              <a:t>ип</a:t>
            </a:r>
            <a:r>
              <a:rPr lang="uk-UA" dirty="0"/>
              <a:t> такий:</a:t>
            </a:r>
            <a:endParaRPr lang="ru-RU" dirty="0"/>
          </a:p>
          <a:p>
            <a:pPr>
              <a:buNone/>
            </a:pPr>
            <a:r>
              <a:rPr lang="en-US" b="1" dirty="0" err="1"/>
              <a:t>size_t</a:t>
            </a:r>
            <a:r>
              <a:rPr lang="en-US" b="1" dirty="0"/>
              <a:t> </a:t>
            </a:r>
            <a:r>
              <a:rPr lang="en-US" b="1" dirty="0" err="1"/>
              <a:t>fwrite</a:t>
            </a:r>
            <a:r>
              <a:rPr lang="en-US" b="1" dirty="0"/>
              <a:t>(const void *</a:t>
            </a:r>
            <a:r>
              <a:rPr lang="en-US" b="1" dirty="0" err="1"/>
              <a:t>ptr</a:t>
            </a:r>
            <a:r>
              <a:rPr lang="en-US" b="1" dirty="0"/>
              <a:t>, </a:t>
            </a:r>
            <a:r>
              <a:rPr lang="en-US" b="1" dirty="0" err="1"/>
              <a:t>size_t</a:t>
            </a:r>
            <a:r>
              <a:rPr lang="en-US" b="1" dirty="0"/>
              <a:t> size, </a:t>
            </a:r>
            <a:r>
              <a:rPr lang="en-US" b="1" dirty="0" err="1"/>
              <a:t>size_t</a:t>
            </a:r>
            <a:r>
              <a:rPr lang="en-US" b="1" dirty="0"/>
              <a:t> n, FILE*stream);.</a:t>
            </a:r>
            <a:endParaRPr lang="ru-RU" dirty="0"/>
          </a:p>
          <a:p>
            <a:pPr>
              <a:buNone/>
            </a:pPr>
            <a:r>
              <a:rPr lang="ru-RU" dirty="0"/>
              <a:t>Тип </a:t>
            </a:r>
            <a:r>
              <a:rPr lang="en-US" b="1" dirty="0" err="1"/>
              <a:t>size_t</a:t>
            </a:r>
            <a:r>
              <a:rPr lang="en-US" b="1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як</a:t>
            </a:r>
          </a:p>
          <a:p>
            <a:pPr>
              <a:buNone/>
            </a:pPr>
            <a:r>
              <a:rPr lang="en-US" b="1" dirty="0" err="1"/>
              <a:t>typedef</a:t>
            </a:r>
            <a:r>
              <a:rPr lang="en-US" b="1" dirty="0"/>
              <a:t> unsigned </a:t>
            </a:r>
            <a:r>
              <a:rPr lang="en-US" b="1" dirty="0" err="1"/>
              <a:t>size_t</a:t>
            </a:r>
            <a:r>
              <a:rPr lang="en-US" b="1" dirty="0"/>
              <a:t>;.</a:t>
            </a:r>
            <a:endParaRPr lang="ru-RU" dirty="0"/>
          </a:p>
          <a:p>
            <a:pPr>
              <a:buNone/>
            </a:pPr>
            <a:r>
              <a:rPr lang="ru-RU" dirty="0"/>
              <a:t>Аргумент </a:t>
            </a:r>
            <a:r>
              <a:rPr lang="ru-RU" b="1" dirty="0" err="1"/>
              <a:t>ptr</a:t>
            </a:r>
            <a:r>
              <a:rPr lang="ru-RU" dirty="0"/>
              <a:t> - </a:t>
            </a:r>
            <a:r>
              <a:rPr lang="uk-UA" dirty="0"/>
              <a:t>це покажчик на будь-який об'єкт; дані записуються, починаючи з адреси, що збережена у покажчику </a:t>
            </a:r>
            <a:r>
              <a:rPr lang="ru-RU" b="1" dirty="0" err="1"/>
              <a:t>ptr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uk-UA" dirty="0"/>
              <a:t>Аргумент </a:t>
            </a:r>
            <a:r>
              <a:rPr lang="uk-UA" b="1" dirty="0" err="1"/>
              <a:t>size</a:t>
            </a:r>
            <a:r>
              <a:rPr lang="uk-UA" dirty="0"/>
              <a:t> – довжина кожного елемента даних.</a:t>
            </a:r>
            <a:endParaRPr lang="ru-RU" dirty="0"/>
          </a:p>
          <a:p>
            <a:pPr>
              <a:buNone/>
            </a:pPr>
            <a:r>
              <a:rPr lang="uk-UA" dirty="0"/>
              <a:t>Аргумент </a:t>
            </a:r>
            <a:r>
              <a:rPr lang="uk-UA" b="1" dirty="0"/>
              <a:t>n</a:t>
            </a:r>
            <a:r>
              <a:rPr lang="uk-UA" dirty="0"/>
              <a:t> – кількість елементів даних, які додаються у файл.</a:t>
            </a:r>
            <a:endParaRPr lang="ru-RU" dirty="0"/>
          </a:p>
          <a:p>
            <a:pPr>
              <a:buNone/>
            </a:pPr>
            <a:r>
              <a:rPr lang="uk-UA" dirty="0"/>
              <a:t>Аргумент </a:t>
            </a:r>
            <a:r>
              <a:rPr lang="uk-UA" b="1" dirty="0" err="1"/>
              <a:t>stream</a:t>
            </a:r>
            <a:r>
              <a:rPr lang="uk-UA" dirty="0"/>
              <a:t> – покажчик на структуру </a:t>
            </a:r>
            <a:r>
              <a:rPr lang="uk-UA" b="1" dirty="0"/>
              <a:t>FILE</a:t>
            </a:r>
            <a:r>
              <a:rPr lang="uk-UA" dirty="0"/>
              <a:t>, яка специфікує необхідний файл.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/>
              <a:t>Функція повертає:  </a:t>
            </a:r>
            <a:endParaRPr lang="ru-RU" dirty="0"/>
          </a:p>
          <a:p>
            <a:pPr>
              <a:buNone/>
            </a:pPr>
            <a:r>
              <a:rPr lang="uk-UA" dirty="0"/>
              <a:t>■ при успішному завершенні – кількість доданих у файл елементів;</a:t>
            </a:r>
            <a:endParaRPr lang="ru-RU" dirty="0"/>
          </a:p>
          <a:p>
            <a:pPr>
              <a:buNone/>
            </a:pPr>
            <a:r>
              <a:rPr lang="uk-UA" dirty="0"/>
              <a:t>■ у разі помилки – 0.</a:t>
            </a:r>
            <a:endParaRPr lang="ru-RU" dirty="0"/>
          </a:p>
          <a:p>
            <a:pPr>
              <a:buNone/>
            </a:pPr>
            <a:r>
              <a:rPr lang="uk-UA" dirty="0"/>
              <a:t>Загальна кількість байтів, які додаються у файл, дорівнює значенню виразу </a:t>
            </a:r>
            <a:r>
              <a:rPr lang="en-US" b="1" i="1" dirty="0" err="1"/>
              <a:t>size</a:t>
            </a:r>
            <a:r>
              <a:rPr lang="en-US" b="1" i="1" dirty="0" err="1">
                <a:sym typeface="Symbol"/>
              </a:rPr>
              <a:t></a:t>
            </a:r>
            <a:r>
              <a:rPr lang="en-US" b="1" i="1" dirty="0" err="1"/>
              <a:t>n</a:t>
            </a:r>
            <a:r>
              <a:rPr lang="ru-RU" dirty="0"/>
              <a:t>. Як правило, </a:t>
            </a:r>
            <a:r>
              <a:rPr lang="en-US" b="1" i="1" dirty="0"/>
              <a:t>n</a:t>
            </a:r>
            <a:r>
              <a:rPr lang="ru-RU" b="1" i="1" dirty="0"/>
              <a:t>=1</a:t>
            </a:r>
            <a:r>
              <a:rPr lang="uk-UA" dirty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Приклад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/>
              <a:t>#</a:t>
            </a:r>
            <a:r>
              <a:rPr lang="ru-RU" b="1" dirty="0" err="1"/>
              <a:t>include</a:t>
            </a:r>
            <a:r>
              <a:rPr lang="ru-RU" b="1" dirty="0"/>
              <a:t> &lt;</a:t>
            </a:r>
            <a:r>
              <a:rPr lang="ru-RU" b="1" dirty="0" err="1"/>
              <a:t>stdio.h</a:t>
            </a:r>
            <a:r>
              <a:rPr lang="ru-RU" b="1" dirty="0"/>
              <a:t>&gt;</a:t>
            </a:r>
            <a:endParaRPr lang="ru-RU" dirty="0"/>
          </a:p>
          <a:p>
            <a:pPr>
              <a:buNone/>
            </a:pPr>
            <a:r>
              <a:rPr lang="ru-RU" b="1" dirty="0"/>
              <a:t>#</a:t>
            </a:r>
            <a:r>
              <a:rPr lang="ru-RU" b="1" dirty="0" err="1"/>
              <a:t>include</a:t>
            </a:r>
            <a:r>
              <a:rPr lang="ru-RU" b="1" dirty="0"/>
              <a:t> &lt;</a:t>
            </a:r>
            <a:r>
              <a:rPr lang="ru-RU" b="1" dirty="0" err="1"/>
              <a:t>conio.h</a:t>
            </a:r>
            <a:r>
              <a:rPr lang="ru-RU" b="1" dirty="0"/>
              <a:t>&gt;</a:t>
            </a:r>
            <a:endParaRPr lang="ru-RU" dirty="0"/>
          </a:p>
          <a:p>
            <a:pPr>
              <a:buNone/>
            </a:pPr>
            <a:r>
              <a:rPr lang="ru-RU" b="1" dirty="0" err="1"/>
              <a:t>struct</a:t>
            </a:r>
            <a:r>
              <a:rPr lang="ru-RU" b="1" dirty="0"/>
              <a:t> </a:t>
            </a:r>
            <a:r>
              <a:rPr lang="ru-RU" b="1" dirty="0" err="1"/>
              <a:t>DataXY</a:t>
            </a:r>
            <a:endParaRPr lang="ru-RU" dirty="0"/>
          </a:p>
          <a:p>
            <a:pPr>
              <a:buNone/>
            </a:pPr>
            <a:r>
              <a:rPr lang="ru-RU" b="1" dirty="0"/>
              <a:t>{</a:t>
            </a:r>
            <a:endParaRPr lang="ru-RU" dirty="0"/>
          </a:p>
          <a:p>
            <a:pPr>
              <a:buNone/>
            </a:pPr>
            <a:r>
              <a:rPr lang="ru-RU" b="1" dirty="0"/>
              <a:t>  </a:t>
            </a:r>
            <a:r>
              <a:rPr lang="ru-RU" b="1" dirty="0" err="1"/>
              <a:t>int</a:t>
            </a:r>
            <a:r>
              <a:rPr lang="ru-RU" b="1" dirty="0"/>
              <a:t> </a:t>
            </a:r>
            <a:r>
              <a:rPr lang="ru-RU" b="1" dirty="0" err="1"/>
              <a:t>Npp</a:t>
            </a:r>
            <a:r>
              <a:rPr lang="ru-RU" b="1" dirty="0"/>
              <a:t>;</a:t>
            </a:r>
            <a:endParaRPr lang="ru-RU" dirty="0"/>
          </a:p>
          <a:p>
            <a:pPr>
              <a:buNone/>
            </a:pPr>
            <a:r>
              <a:rPr lang="ru-RU" b="1" dirty="0"/>
              <a:t>  </a:t>
            </a:r>
            <a:r>
              <a:rPr lang="ru-RU" b="1" dirty="0" err="1"/>
              <a:t>float</a:t>
            </a:r>
            <a:r>
              <a:rPr lang="ru-RU" b="1" dirty="0"/>
              <a:t> X;</a:t>
            </a:r>
            <a:endParaRPr lang="ru-RU" dirty="0"/>
          </a:p>
          <a:p>
            <a:pPr>
              <a:buNone/>
            </a:pPr>
            <a:r>
              <a:rPr lang="ru-RU" b="1" dirty="0"/>
              <a:t>  </a:t>
            </a:r>
            <a:r>
              <a:rPr lang="ru-RU" b="1" dirty="0" err="1"/>
              <a:t>float</a:t>
            </a:r>
            <a:r>
              <a:rPr lang="ru-RU" b="1" dirty="0"/>
              <a:t> Y;</a:t>
            </a:r>
            <a:endParaRPr lang="ru-RU" dirty="0"/>
          </a:p>
          <a:p>
            <a:pPr>
              <a:buNone/>
            </a:pPr>
            <a:r>
              <a:rPr lang="ru-RU" b="1" dirty="0"/>
              <a:t>};</a:t>
            </a:r>
            <a:endParaRPr lang="ru-RU" dirty="0"/>
          </a:p>
          <a:p>
            <a:pPr>
              <a:buNone/>
            </a:pPr>
            <a:r>
              <a:rPr lang="ru-RU" b="1" dirty="0" err="1"/>
              <a:t>main</a:t>
            </a:r>
            <a:r>
              <a:rPr lang="ru-RU" b="1" dirty="0"/>
              <a:t> (</a:t>
            </a:r>
            <a:r>
              <a:rPr lang="ru-RU" b="1" dirty="0" err="1"/>
              <a:t>void</a:t>
            </a:r>
            <a:r>
              <a:rPr lang="ru-RU" b="1" dirty="0"/>
              <a:t>)</a:t>
            </a:r>
            <a:endParaRPr lang="ru-RU" dirty="0"/>
          </a:p>
          <a:p>
            <a:pPr>
              <a:buNone/>
            </a:pPr>
            <a:r>
              <a:rPr lang="ru-RU" b="1" dirty="0"/>
              <a:t>{</a:t>
            </a:r>
            <a:endParaRPr lang="ru-RU" dirty="0"/>
          </a:p>
          <a:p>
            <a:pPr>
              <a:buNone/>
            </a:pPr>
            <a:r>
              <a:rPr lang="ru-RU" b="1" dirty="0"/>
              <a:t> </a:t>
            </a:r>
            <a:r>
              <a:rPr lang="ru-RU" b="1" dirty="0" err="1"/>
              <a:t>int</a:t>
            </a:r>
            <a:r>
              <a:rPr lang="ru-RU" b="1" dirty="0"/>
              <a:t> i=0;</a:t>
            </a:r>
            <a:endParaRPr lang="ru-RU" dirty="0"/>
          </a:p>
          <a:p>
            <a:pPr>
              <a:buNone/>
            </a:pPr>
            <a:r>
              <a:rPr lang="ru-RU" b="1" dirty="0"/>
              <a:t> </a:t>
            </a:r>
            <a:r>
              <a:rPr lang="ru-RU" b="1" dirty="0" err="1"/>
              <a:t>struct</a:t>
            </a:r>
            <a:r>
              <a:rPr lang="ru-RU" b="1" dirty="0"/>
              <a:t> </a:t>
            </a:r>
            <a:r>
              <a:rPr lang="ru-RU" b="1" dirty="0" err="1"/>
              <a:t>DataXY</a:t>
            </a:r>
            <a:r>
              <a:rPr lang="ru-RU" b="1" dirty="0"/>
              <a:t> </a:t>
            </a:r>
            <a:r>
              <a:rPr lang="ru-RU" b="1" dirty="0" err="1"/>
              <a:t>expertData</a:t>
            </a:r>
            <a:r>
              <a:rPr lang="ru-RU" b="1" dirty="0"/>
              <a:t>;</a:t>
            </a:r>
            <a:endParaRPr lang="ru-RU" dirty="0"/>
          </a:p>
          <a:p>
            <a:pPr>
              <a:buNone/>
            </a:pPr>
            <a:r>
              <a:rPr lang="ru-RU" b="1" dirty="0"/>
              <a:t> FILE *</a:t>
            </a:r>
            <a:r>
              <a:rPr lang="ru-RU" b="1" dirty="0" err="1"/>
              <a:t>fileXY</a:t>
            </a:r>
            <a:r>
              <a:rPr lang="ru-RU" b="1" dirty="0"/>
              <a:t>;</a:t>
            </a:r>
            <a:endParaRPr lang="ru-RU" dirty="0"/>
          </a:p>
          <a:p>
            <a:pPr>
              <a:buNone/>
            </a:pPr>
            <a:r>
              <a:rPr lang="ru-RU" b="1" dirty="0"/>
              <a:t> 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/>
              <a:t> </a:t>
            </a:r>
            <a:r>
              <a:rPr lang="ru-RU" b="1" dirty="0" err="1" smtClean="0"/>
              <a:t>if</a:t>
            </a:r>
            <a:r>
              <a:rPr lang="ru-RU" b="1" dirty="0" smtClean="0"/>
              <a:t> (( </a:t>
            </a:r>
            <a:r>
              <a:rPr lang="ru-RU" b="1" dirty="0" err="1" smtClean="0"/>
              <a:t>fileXY</a:t>
            </a:r>
            <a:r>
              <a:rPr lang="ru-RU" b="1" dirty="0" smtClean="0"/>
              <a:t> = </a:t>
            </a:r>
            <a:r>
              <a:rPr lang="ru-RU" b="1" dirty="0" err="1" smtClean="0"/>
              <a:t>fopen</a:t>
            </a:r>
            <a:r>
              <a:rPr lang="ru-RU" b="1" dirty="0" smtClean="0"/>
              <a:t>("</a:t>
            </a:r>
            <a:r>
              <a:rPr lang="ru-RU" b="1" dirty="0" err="1" smtClean="0"/>
              <a:t>fileXY.txt</a:t>
            </a:r>
            <a:r>
              <a:rPr lang="ru-RU" b="1" dirty="0" smtClean="0"/>
              <a:t>","</a:t>
            </a:r>
            <a:r>
              <a:rPr lang="ru-RU" b="1" dirty="0" err="1" smtClean="0"/>
              <a:t>wt</a:t>
            </a:r>
            <a:r>
              <a:rPr lang="ru-RU" b="1" dirty="0" smtClean="0"/>
              <a:t>")) == NULL)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        </a:t>
            </a:r>
            <a:r>
              <a:rPr lang="ru-RU" b="1" dirty="0" err="1" smtClean="0"/>
              <a:t>printf</a:t>
            </a:r>
            <a:r>
              <a:rPr lang="ru-RU" b="1" dirty="0" smtClean="0"/>
              <a:t> (“</a:t>
            </a:r>
            <a:r>
              <a:rPr lang="en-US" b="1" dirty="0" smtClean="0"/>
              <a:t>Error</a:t>
            </a:r>
            <a:r>
              <a:rPr lang="ru-RU" b="1" dirty="0" smtClean="0"/>
              <a:t>!");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 </a:t>
            </a:r>
            <a:r>
              <a:rPr lang="ru-RU" b="1" dirty="0" err="1" smtClean="0"/>
              <a:t>else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 {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    </a:t>
            </a:r>
            <a:r>
              <a:rPr lang="ru-RU" b="1" dirty="0" err="1" smtClean="0"/>
              <a:t>while</a:t>
            </a:r>
            <a:r>
              <a:rPr lang="ru-RU" b="1" dirty="0" smtClean="0"/>
              <a:t> ( !</a:t>
            </a:r>
            <a:r>
              <a:rPr lang="ru-RU" b="1" dirty="0" err="1" smtClean="0"/>
              <a:t>feof</a:t>
            </a:r>
            <a:r>
              <a:rPr lang="ru-RU" b="1" dirty="0" smtClean="0"/>
              <a:t>(</a:t>
            </a:r>
            <a:r>
              <a:rPr lang="ru-RU" b="1" dirty="0" err="1" smtClean="0"/>
              <a:t>stdin</a:t>
            </a:r>
            <a:r>
              <a:rPr lang="ru-RU" b="1" dirty="0" smtClean="0"/>
              <a:t>) )</a:t>
            </a:r>
            <a:endParaRPr lang="ru-RU" dirty="0" smtClean="0"/>
          </a:p>
          <a:p>
            <a:pPr>
              <a:buNone/>
            </a:pPr>
            <a:r>
              <a:rPr lang="en-US" b="1" dirty="0" smtClean="0"/>
              <a:t>{</a:t>
            </a:r>
            <a:endParaRPr lang="ru-RU" dirty="0" smtClean="0"/>
          </a:p>
          <a:p>
            <a:pPr>
              <a:buNone/>
            </a:pPr>
            <a:r>
              <a:rPr lang="en-US" b="1" dirty="0" smtClean="0"/>
              <a:t>      </a:t>
            </a:r>
            <a:r>
              <a:rPr lang="en-US" b="1" dirty="0" err="1" smtClean="0"/>
              <a:t>printf</a:t>
            </a:r>
            <a:r>
              <a:rPr lang="en-US" b="1" dirty="0" smtClean="0"/>
              <a:t>("X,Y? ");</a:t>
            </a:r>
            <a:endParaRPr lang="ru-RU" dirty="0" smtClean="0"/>
          </a:p>
          <a:p>
            <a:pPr>
              <a:buNone/>
            </a:pPr>
            <a:r>
              <a:rPr lang="en-US" b="1" dirty="0" smtClean="0"/>
              <a:t>      </a:t>
            </a:r>
            <a:r>
              <a:rPr lang="en-US" b="1" dirty="0" err="1" smtClean="0"/>
              <a:t>scanf</a:t>
            </a:r>
            <a:r>
              <a:rPr lang="en-US" b="1" dirty="0" smtClean="0"/>
              <a:t>("%</a:t>
            </a:r>
            <a:r>
              <a:rPr lang="en-US" b="1" dirty="0" err="1" smtClean="0"/>
              <a:t>f%f</a:t>
            </a:r>
            <a:r>
              <a:rPr lang="en-US" b="1" dirty="0" smtClean="0"/>
              <a:t>", &amp;</a:t>
            </a:r>
            <a:r>
              <a:rPr lang="en-US" b="1" dirty="0" err="1" smtClean="0"/>
              <a:t>expertData.X</a:t>
            </a:r>
            <a:r>
              <a:rPr lang="en-US" b="1" dirty="0" smtClean="0"/>
              <a:t>, &amp;</a:t>
            </a:r>
            <a:r>
              <a:rPr lang="en-US" b="1" dirty="0" err="1" smtClean="0"/>
              <a:t>expertData.Y</a:t>
            </a:r>
            <a:r>
              <a:rPr lang="en-US" b="1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en-US" b="1" dirty="0" smtClean="0"/>
              <a:t>      if ( !</a:t>
            </a:r>
            <a:r>
              <a:rPr lang="en-US" b="1" dirty="0" err="1" smtClean="0"/>
              <a:t>feof</a:t>
            </a:r>
            <a:r>
              <a:rPr lang="en-US" b="1" dirty="0" smtClean="0"/>
              <a:t>(</a:t>
            </a:r>
            <a:r>
              <a:rPr lang="en-US" b="1" dirty="0" err="1" smtClean="0"/>
              <a:t>stdin</a:t>
            </a:r>
            <a:r>
              <a:rPr lang="en-US" b="1" dirty="0" smtClean="0"/>
              <a:t>) )</a:t>
            </a:r>
            <a:endParaRPr lang="ru-RU" dirty="0" smtClean="0"/>
          </a:p>
          <a:p>
            <a:pPr>
              <a:buNone/>
            </a:pPr>
            <a:r>
              <a:rPr lang="en-US" b="1" dirty="0" smtClean="0"/>
              <a:t>            {</a:t>
            </a:r>
            <a:endParaRPr lang="ru-RU" dirty="0" smtClean="0"/>
          </a:p>
          <a:p>
            <a:pPr>
              <a:buNone/>
            </a:pPr>
            <a:r>
              <a:rPr lang="en-US" b="1" dirty="0" smtClean="0"/>
              <a:t>              </a:t>
            </a:r>
            <a:r>
              <a:rPr lang="en-US" b="1" dirty="0" err="1" smtClean="0"/>
              <a:t>expertData.Npp</a:t>
            </a:r>
            <a:r>
              <a:rPr lang="en-US" b="1" dirty="0" smtClean="0"/>
              <a:t>=++</a:t>
            </a:r>
            <a:r>
              <a:rPr lang="en-US" b="1" dirty="0" err="1" smtClean="0"/>
              <a:t>i</a:t>
            </a:r>
            <a:r>
              <a:rPr lang="en-US" b="1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en-US" sz="4400" b="1" dirty="0" smtClean="0"/>
              <a:t>              </a:t>
            </a:r>
            <a:r>
              <a:rPr lang="en-US" sz="4400" b="1" dirty="0" err="1" smtClean="0"/>
              <a:t>fwrite</a:t>
            </a:r>
            <a:r>
              <a:rPr lang="en-US" sz="4400" b="1" dirty="0" smtClean="0"/>
              <a:t> </a:t>
            </a:r>
            <a:r>
              <a:rPr lang="en-US" b="1" dirty="0" smtClean="0"/>
              <a:t>(&amp;</a:t>
            </a:r>
            <a:r>
              <a:rPr lang="en-US" b="1" dirty="0" err="1" smtClean="0"/>
              <a:t>expertData</a:t>
            </a:r>
            <a:r>
              <a:rPr lang="en-US" b="1" dirty="0" smtClean="0"/>
              <a:t>, </a:t>
            </a:r>
            <a:r>
              <a:rPr lang="en-US" b="1" dirty="0" err="1" smtClean="0"/>
              <a:t>sizeof</a:t>
            </a:r>
            <a:r>
              <a:rPr lang="en-US" b="1" dirty="0" smtClean="0"/>
              <a:t>(</a:t>
            </a:r>
            <a:r>
              <a:rPr lang="en-US" b="1" dirty="0" err="1" smtClean="0"/>
              <a:t>struct</a:t>
            </a:r>
            <a:r>
              <a:rPr lang="en-US" b="1" dirty="0" smtClean="0"/>
              <a:t> </a:t>
            </a:r>
            <a:r>
              <a:rPr lang="en-US" b="1" dirty="0" err="1" smtClean="0"/>
              <a:t>DataXY</a:t>
            </a:r>
            <a:r>
              <a:rPr lang="en-US" b="1" dirty="0" smtClean="0"/>
              <a:t>), 1, </a:t>
            </a:r>
            <a:r>
              <a:rPr lang="en-US" b="1" dirty="0" err="1" smtClean="0"/>
              <a:t>fileXY</a:t>
            </a:r>
            <a:r>
              <a:rPr lang="en-US" b="1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en-US" b="1" dirty="0" smtClean="0"/>
              <a:t>            }</a:t>
            </a:r>
            <a:endParaRPr lang="ru-RU" dirty="0" smtClean="0"/>
          </a:p>
          <a:p>
            <a:pPr>
              <a:buNone/>
            </a:pPr>
            <a:r>
              <a:rPr lang="en-US" b="1" dirty="0" smtClean="0"/>
              <a:t>    }</a:t>
            </a:r>
            <a:endParaRPr lang="ru-RU" dirty="0" smtClean="0"/>
          </a:p>
          <a:p>
            <a:pPr>
              <a:buNone/>
            </a:pPr>
            <a:r>
              <a:rPr lang="en-US" b="1" dirty="0" smtClean="0"/>
              <a:t>    </a:t>
            </a:r>
            <a:r>
              <a:rPr lang="en-US" b="1" dirty="0" err="1" smtClean="0"/>
              <a:t>fclose</a:t>
            </a:r>
            <a:r>
              <a:rPr lang="en-US" b="1" dirty="0" smtClean="0"/>
              <a:t> (</a:t>
            </a:r>
            <a:r>
              <a:rPr lang="en-US" b="1" dirty="0" err="1" smtClean="0"/>
              <a:t>fileXY</a:t>
            </a:r>
            <a:r>
              <a:rPr lang="en-US" b="1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en-US" b="1" dirty="0" smtClean="0"/>
              <a:t> }</a:t>
            </a:r>
            <a:endParaRPr lang="ru-RU" dirty="0" smtClean="0"/>
          </a:p>
          <a:p>
            <a:pPr>
              <a:buNone/>
            </a:pPr>
            <a:r>
              <a:rPr lang="en-US" b="1" dirty="0" smtClean="0"/>
              <a:t>return 0;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}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85887" y="2267744"/>
            <a:ext cx="6372225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1157</Words>
  <Application>Microsoft Office PowerPoint</Application>
  <PresentationFormat>Экран (4:3)</PresentationFormat>
  <Paragraphs>149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Arial</vt:lpstr>
      <vt:lpstr>Calibri</vt:lpstr>
      <vt:lpstr>Symbol</vt:lpstr>
      <vt:lpstr>Тема Office</vt:lpstr>
      <vt:lpstr>Створення файлів довільного доступу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Приклад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Приклад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fprintf(stream, "This is a very big test"); //запис у файл рядка тексту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Створення файлів довільного доступу</dc:title>
  <dc:creator>Admin</dc:creator>
  <cp:lastModifiedBy>Julia</cp:lastModifiedBy>
  <cp:revision>24</cp:revision>
  <dcterms:created xsi:type="dcterms:W3CDTF">2017-04-10T11:35:15Z</dcterms:created>
  <dcterms:modified xsi:type="dcterms:W3CDTF">2018-04-01T19:45:00Z</dcterms:modified>
</cp:coreProperties>
</file>