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57" r:id="rId3"/>
    <p:sldId id="339" r:id="rId4"/>
    <p:sldId id="340" r:id="rId5"/>
    <p:sldId id="341" r:id="rId6"/>
    <p:sldId id="285" r:id="rId7"/>
    <p:sldId id="342" r:id="rId8"/>
    <p:sldId id="319" r:id="rId9"/>
    <p:sldId id="314" r:id="rId10"/>
    <p:sldId id="289" r:id="rId11"/>
    <p:sldId id="316" r:id="rId12"/>
    <p:sldId id="290" r:id="rId13"/>
    <p:sldId id="317" r:id="rId14"/>
    <p:sldId id="258" r:id="rId15"/>
    <p:sldId id="259" r:id="rId16"/>
    <p:sldId id="291" r:id="rId17"/>
    <p:sldId id="318" r:id="rId18"/>
    <p:sldId id="260" r:id="rId19"/>
    <p:sldId id="322" r:id="rId20"/>
    <p:sldId id="321" r:id="rId21"/>
    <p:sldId id="284" r:id="rId22"/>
    <p:sldId id="297" r:id="rId23"/>
    <p:sldId id="281" r:id="rId24"/>
    <p:sldId id="282" r:id="rId25"/>
    <p:sldId id="283" r:id="rId26"/>
    <p:sldId id="262" r:id="rId27"/>
    <p:sldId id="344" r:id="rId28"/>
    <p:sldId id="345" r:id="rId29"/>
    <p:sldId id="346" r:id="rId30"/>
    <p:sldId id="343" r:id="rId31"/>
    <p:sldId id="276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EDDF6C-7FD1-4C22-8700-F2CE338CE44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1BB76C-A614-48EA-B9E1-B72FA1B3536B}">
      <dgm:prSet custT="1"/>
      <dgm:spPr/>
      <dgm:t>
        <a:bodyPr/>
        <a:lstStyle/>
        <a:p>
          <a:pPr algn="l" rtl="0"/>
          <a:r>
            <a:rPr lang="uk-UA" sz="2000" dirty="0" smtClean="0"/>
            <a:t>1) Структура угідь і ґрунтового покриву</a:t>
          </a:r>
          <a:endParaRPr lang="uk-UA" sz="2000" dirty="0"/>
        </a:p>
      </dgm:t>
    </dgm:pt>
    <dgm:pt modelId="{46C70998-2431-40B2-A8AA-B57A5456FAA9}" type="parTrans" cxnId="{BC430D29-51EB-44C6-AB01-8369FF4A492D}">
      <dgm:prSet/>
      <dgm:spPr/>
      <dgm:t>
        <a:bodyPr/>
        <a:lstStyle/>
        <a:p>
          <a:endParaRPr lang="ru-RU"/>
        </a:p>
      </dgm:t>
    </dgm:pt>
    <dgm:pt modelId="{6A5936CF-9D65-4564-83E7-7F989E1864D2}" type="sibTrans" cxnId="{BC430D29-51EB-44C6-AB01-8369FF4A492D}">
      <dgm:prSet/>
      <dgm:spPr/>
      <dgm:t>
        <a:bodyPr/>
        <a:lstStyle/>
        <a:p>
          <a:endParaRPr lang="ru-RU"/>
        </a:p>
      </dgm:t>
    </dgm:pt>
    <dgm:pt modelId="{92BBC270-8F8D-4B59-9F7D-2E0FA73A1EAD}">
      <dgm:prSet custT="1"/>
      <dgm:spPr/>
      <dgm:t>
        <a:bodyPr/>
        <a:lstStyle/>
        <a:p>
          <a:pPr algn="l" rtl="0"/>
          <a:r>
            <a:rPr lang="uk-UA" sz="2000" dirty="0" smtClean="0"/>
            <a:t>2) Екологічна стійкість земельних ресурсів</a:t>
          </a:r>
          <a:endParaRPr lang="uk-UA" sz="2000" dirty="0"/>
        </a:p>
      </dgm:t>
    </dgm:pt>
    <dgm:pt modelId="{14689973-9CBC-45A8-8E20-C1FE7B7A1F0D}" type="parTrans" cxnId="{4D3644F7-F504-4963-8659-7AE1C5644225}">
      <dgm:prSet/>
      <dgm:spPr/>
      <dgm:t>
        <a:bodyPr/>
        <a:lstStyle/>
        <a:p>
          <a:endParaRPr lang="ru-RU"/>
        </a:p>
      </dgm:t>
    </dgm:pt>
    <dgm:pt modelId="{DA2444C6-5452-4918-BBB8-008916D2A94E}" type="sibTrans" cxnId="{4D3644F7-F504-4963-8659-7AE1C5644225}">
      <dgm:prSet/>
      <dgm:spPr/>
      <dgm:t>
        <a:bodyPr/>
        <a:lstStyle/>
        <a:p>
          <a:endParaRPr lang="ru-RU"/>
        </a:p>
      </dgm:t>
    </dgm:pt>
    <dgm:pt modelId="{20B24BE1-4107-406E-A296-E7282FF56C5E}">
      <dgm:prSet custT="1"/>
      <dgm:spPr/>
      <dgm:t>
        <a:bodyPr/>
        <a:lstStyle/>
        <a:p>
          <a:pPr algn="l" rtl="0"/>
          <a:r>
            <a:rPr lang="uk-UA" sz="2000" dirty="0" smtClean="0"/>
            <a:t>3) Родючість ґрунтів </a:t>
          </a:r>
          <a:endParaRPr lang="uk-UA" sz="2000" dirty="0"/>
        </a:p>
      </dgm:t>
    </dgm:pt>
    <dgm:pt modelId="{08AD895A-9408-4126-9134-7D66A48102A3}" type="parTrans" cxnId="{CCB4685D-919F-4A60-BEEB-BCB5004A4C00}">
      <dgm:prSet/>
      <dgm:spPr/>
      <dgm:t>
        <a:bodyPr/>
        <a:lstStyle/>
        <a:p>
          <a:endParaRPr lang="ru-RU"/>
        </a:p>
      </dgm:t>
    </dgm:pt>
    <dgm:pt modelId="{EACC4CDE-CE8B-4EDA-A95E-B8F8E050593A}" type="sibTrans" cxnId="{CCB4685D-919F-4A60-BEEB-BCB5004A4C00}">
      <dgm:prSet/>
      <dgm:spPr/>
      <dgm:t>
        <a:bodyPr/>
        <a:lstStyle/>
        <a:p>
          <a:endParaRPr lang="ru-RU"/>
        </a:p>
      </dgm:t>
    </dgm:pt>
    <dgm:pt modelId="{BE0088E0-E5E3-4800-86F3-8D455EF89685}">
      <dgm:prSet custT="1"/>
      <dgm:spPr/>
      <dgm:t>
        <a:bodyPr/>
        <a:lstStyle/>
        <a:p>
          <a:pPr algn="l" rtl="0"/>
          <a:r>
            <a:rPr lang="uk-UA" sz="2000" dirty="0" smtClean="0"/>
            <a:t>4) Продуктивність орних земель (урожайність основних сільськогосподарських культур</a:t>
          </a:r>
          <a:r>
            <a:rPr lang="uk-UA" sz="1000" dirty="0" smtClean="0"/>
            <a:t>)</a:t>
          </a:r>
          <a:endParaRPr lang="uk-UA" sz="1000" dirty="0"/>
        </a:p>
      </dgm:t>
    </dgm:pt>
    <dgm:pt modelId="{EC6FDF59-014B-45E8-B647-B6C3119C93C4}" type="parTrans" cxnId="{E6DAF43C-799E-409D-97FD-A4B85925FB03}">
      <dgm:prSet/>
      <dgm:spPr/>
      <dgm:t>
        <a:bodyPr/>
        <a:lstStyle/>
        <a:p>
          <a:endParaRPr lang="ru-RU"/>
        </a:p>
      </dgm:t>
    </dgm:pt>
    <dgm:pt modelId="{F6ECCC40-FDD0-47EC-9D08-77FC43080C0F}" type="sibTrans" cxnId="{E6DAF43C-799E-409D-97FD-A4B85925FB03}">
      <dgm:prSet/>
      <dgm:spPr/>
      <dgm:t>
        <a:bodyPr/>
        <a:lstStyle/>
        <a:p>
          <a:endParaRPr lang="ru-RU"/>
        </a:p>
      </dgm:t>
    </dgm:pt>
    <dgm:pt modelId="{EAA062FE-14B3-4606-A190-D985BC1FDB6C}">
      <dgm:prSet custT="1"/>
      <dgm:spPr/>
      <dgm:t>
        <a:bodyPr/>
        <a:lstStyle/>
        <a:p>
          <a:pPr algn="l" rtl="0"/>
          <a:r>
            <a:rPr lang="uk-UA" sz="2000" dirty="0" smtClean="0"/>
            <a:t>5) Продуктивність кормових угідь (урожайність сіна)</a:t>
          </a:r>
          <a:endParaRPr lang="uk-UA" sz="2000" dirty="0"/>
        </a:p>
      </dgm:t>
    </dgm:pt>
    <dgm:pt modelId="{D3BB82EF-9AAC-4BF8-A307-25D846A0D941}" type="parTrans" cxnId="{570ED997-6ADC-4CF7-981F-F25AFDC19EBD}">
      <dgm:prSet/>
      <dgm:spPr/>
      <dgm:t>
        <a:bodyPr/>
        <a:lstStyle/>
        <a:p>
          <a:endParaRPr lang="ru-RU"/>
        </a:p>
      </dgm:t>
    </dgm:pt>
    <dgm:pt modelId="{4AAF46E8-E114-42B6-8FD6-7B343EC68DC3}" type="sibTrans" cxnId="{570ED997-6ADC-4CF7-981F-F25AFDC19EBD}">
      <dgm:prSet/>
      <dgm:spPr/>
      <dgm:t>
        <a:bodyPr/>
        <a:lstStyle/>
        <a:p>
          <a:endParaRPr lang="ru-RU"/>
        </a:p>
      </dgm:t>
    </dgm:pt>
    <dgm:pt modelId="{A2B69BA5-2127-43B4-BA11-8AB6C2FE2728}">
      <dgm:prSet custT="1"/>
      <dgm:spPr/>
      <dgm:t>
        <a:bodyPr/>
        <a:lstStyle/>
        <a:p>
          <a:pPr algn="l" rtl="0"/>
          <a:r>
            <a:rPr lang="uk-UA" sz="2000" dirty="0" smtClean="0"/>
            <a:t>6) Бальна оцінка земель (результати бонітування)</a:t>
          </a:r>
          <a:endParaRPr lang="uk-UA" sz="2000" dirty="0"/>
        </a:p>
      </dgm:t>
    </dgm:pt>
    <dgm:pt modelId="{537CFBBE-7F08-47E8-8468-5696102F7C6C}" type="parTrans" cxnId="{904B6C99-6054-4372-A8DA-5D8A5569FB73}">
      <dgm:prSet/>
      <dgm:spPr/>
      <dgm:t>
        <a:bodyPr/>
        <a:lstStyle/>
        <a:p>
          <a:endParaRPr lang="ru-RU"/>
        </a:p>
      </dgm:t>
    </dgm:pt>
    <dgm:pt modelId="{F876B21D-F0D7-40D0-899D-7EA1BFCD8636}" type="sibTrans" cxnId="{904B6C99-6054-4372-A8DA-5D8A5569FB73}">
      <dgm:prSet/>
      <dgm:spPr/>
      <dgm:t>
        <a:bodyPr/>
        <a:lstStyle/>
        <a:p>
          <a:endParaRPr lang="ru-RU"/>
        </a:p>
      </dgm:t>
    </dgm:pt>
    <dgm:pt modelId="{7596B950-798D-4DE6-B7C9-A02C0D33A5B2}" type="pres">
      <dgm:prSet presAssocID="{23EDDF6C-7FD1-4C22-8700-F2CE338CE4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6C69805-3D39-4E8E-AF11-C6035D399F32}" type="pres">
      <dgm:prSet presAssocID="{23EDDF6C-7FD1-4C22-8700-F2CE338CE44D}" presName="pyramid" presStyleLbl="node1" presStyleIdx="0" presStyleCnt="1" custScaleX="95409"/>
      <dgm:spPr/>
    </dgm:pt>
    <dgm:pt modelId="{2A4502D9-B9AD-41E3-88EE-E7E90C68807D}" type="pres">
      <dgm:prSet presAssocID="{23EDDF6C-7FD1-4C22-8700-F2CE338CE44D}" presName="theList" presStyleCnt="0"/>
      <dgm:spPr/>
    </dgm:pt>
    <dgm:pt modelId="{904BD231-BDA6-4A79-8301-2DBE8710C7DC}" type="pres">
      <dgm:prSet presAssocID="{D41BB76C-A614-48EA-B9E1-B72FA1B3536B}" presName="aNode" presStyleLbl="fgAcc1" presStyleIdx="0" presStyleCnt="6" custScaleX="195821" custScaleY="114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373AD-0112-43B5-B1DC-61DA50753EF9}" type="pres">
      <dgm:prSet presAssocID="{D41BB76C-A614-48EA-B9E1-B72FA1B3536B}" presName="aSpace" presStyleCnt="0"/>
      <dgm:spPr/>
    </dgm:pt>
    <dgm:pt modelId="{B1F93C4A-6FA8-4FEC-B345-B6FF5A317940}" type="pres">
      <dgm:prSet presAssocID="{92BBC270-8F8D-4B59-9F7D-2E0FA73A1EAD}" presName="aNode" presStyleLbl="fgAcc1" presStyleIdx="1" presStyleCnt="6" custScaleX="195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BA420-4CE3-4B0D-9F70-D95AC6BD1A7A}" type="pres">
      <dgm:prSet presAssocID="{92BBC270-8F8D-4B59-9F7D-2E0FA73A1EAD}" presName="aSpace" presStyleCnt="0"/>
      <dgm:spPr/>
    </dgm:pt>
    <dgm:pt modelId="{FFCFB48B-3BA6-46D7-8FDF-B8966187AC6F}" type="pres">
      <dgm:prSet presAssocID="{20B24BE1-4107-406E-A296-E7282FF56C5E}" presName="aNode" presStyleLbl="fgAcc1" presStyleIdx="2" presStyleCnt="6" custScaleX="195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8237E-A9A8-4364-8D40-D58EFBF5B2F7}" type="pres">
      <dgm:prSet presAssocID="{20B24BE1-4107-406E-A296-E7282FF56C5E}" presName="aSpace" presStyleCnt="0"/>
      <dgm:spPr/>
    </dgm:pt>
    <dgm:pt modelId="{38FDF268-274A-46DE-A56B-CCC21FA1C16E}" type="pres">
      <dgm:prSet presAssocID="{BE0088E0-E5E3-4800-86F3-8D455EF89685}" presName="aNode" presStyleLbl="fgAcc1" presStyleIdx="3" presStyleCnt="6" custScaleX="197089" custScaleY="129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6218DA-5CD6-403B-8E67-00456E66F587}" type="pres">
      <dgm:prSet presAssocID="{BE0088E0-E5E3-4800-86F3-8D455EF89685}" presName="aSpace" presStyleCnt="0"/>
      <dgm:spPr/>
    </dgm:pt>
    <dgm:pt modelId="{BAFB6364-25F5-4AFA-A54A-1F82D9530878}" type="pres">
      <dgm:prSet presAssocID="{EAA062FE-14B3-4606-A190-D985BC1FDB6C}" presName="aNode" presStyleLbl="fgAcc1" presStyleIdx="4" presStyleCnt="6" custScaleX="195691" custScaleY="112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46665-CB2F-4723-8A86-6B9EC00EDEB9}" type="pres">
      <dgm:prSet presAssocID="{EAA062FE-14B3-4606-A190-D985BC1FDB6C}" presName="aSpace" presStyleCnt="0"/>
      <dgm:spPr/>
    </dgm:pt>
    <dgm:pt modelId="{C7687F1B-96E3-4BEC-9BE0-212DAF18213F}" type="pres">
      <dgm:prSet presAssocID="{A2B69BA5-2127-43B4-BA11-8AB6C2FE2728}" presName="aNode" presStyleLbl="fgAcc1" presStyleIdx="5" presStyleCnt="6" custScaleX="197963" custScaleY="126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A937D-B486-4322-AAA4-4CF559FEF311}" type="pres">
      <dgm:prSet presAssocID="{A2B69BA5-2127-43B4-BA11-8AB6C2FE2728}" presName="aSpace" presStyleCnt="0"/>
      <dgm:spPr/>
    </dgm:pt>
  </dgm:ptLst>
  <dgm:cxnLst>
    <dgm:cxn modelId="{CCB4685D-919F-4A60-BEEB-BCB5004A4C00}" srcId="{23EDDF6C-7FD1-4C22-8700-F2CE338CE44D}" destId="{20B24BE1-4107-406E-A296-E7282FF56C5E}" srcOrd="2" destOrd="0" parTransId="{08AD895A-9408-4126-9134-7D66A48102A3}" sibTransId="{EACC4CDE-CE8B-4EDA-A95E-B8F8E050593A}"/>
    <dgm:cxn modelId="{2AC7309F-B248-47AA-A0EB-CDEB17F5D338}" type="presOf" srcId="{BE0088E0-E5E3-4800-86F3-8D455EF89685}" destId="{38FDF268-274A-46DE-A56B-CCC21FA1C16E}" srcOrd="0" destOrd="0" presId="urn:microsoft.com/office/officeart/2005/8/layout/pyramid2"/>
    <dgm:cxn modelId="{DCDB35B5-D103-4D63-82D0-C02F85A664A4}" type="presOf" srcId="{D41BB76C-A614-48EA-B9E1-B72FA1B3536B}" destId="{904BD231-BDA6-4A79-8301-2DBE8710C7DC}" srcOrd="0" destOrd="0" presId="urn:microsoft.com/office/officeart/2005/8/layout/pyramid2"/>
    <dgm:cxn modelId="{9745F232-B5A3-4D60-AD71-25AA9990CEF9}" type="presOf" srcId="{EAA062FE-14B3-4606-A190-D985BC1FDB6C}" destId="{BAFB6364-25F5-4AFA-A54A-1F82D9530878}" srcOrd="0" destOrd="0" presId="urn:microsoft.com/office/officeart/2005/8/layout/pyramid2"/>
    <dgm:cxn modelId="{4D3644F7-F504-4963-8659-7AE1C5644225}" srcId="{23EDDF6C-7FD1-4C22-8700-F2CE338CE44D}" destId="{92BBC270-8F8D-4B59-9F7D-2E0FA73A1EAD}" srcOrd="1" destOrd="0" parTransId="{14689973-9CBC-45A8-8E20-C1FE7B7A1F0D}" sibTransId="{DA2444C6-5452-4918-BBB8-008916D2A94E}"/>
    <dgm:cxn modelId="{68CA1BDF-5D29-4C9F-B7CB-86D3B9F4362E}" type="presOf" srcId="{92BBC270-8F8D-4B59-9F7D-2E0FA73A1EAD}" destId="{B1F93C4A-6FA8-4FEC-B345-B6FF5A317940}" srcOrd="0" destOrd="0" presId="urn:microsoft.com/office/officeart/2005/8/layout/pyramid2"/>
    <dgm:cxn modelId="{D70C4F84-6B7A-40A5-9E2E-C7697E85173D}" type="presOf" srcId="{20B24BE1-4107-406E-A296-E7282FF56C5E}" destId="{FFCFB48B-3BA6-46D7-8FDF-B8966187AC6F}" srcOrd="0" destOrd="0" presId="urn:microsoft.com/office/officeart/2005/8/layout/pyramid2"/>
    <dgm:cxn modelId="{E6DAF43C-799E-409D-97FD-A4B85925FB03}" srcId="{23EDDF6C-7FD1-4C22-8700-F2CE338CE44D}" destId="{BE0088E0-E5E3-4800-86F3-8D455EF89685}" srcOrd="3" destOrd="0" parTransId="{EC6FDF59-014B-45E8-B647-B6C3119C93C4}" sibTransId="{F6ECCC40-FDD0-47EC-9D08-77FC43080C0F}"/>
    <dgm:cxn modelId="{570ED997-6ADC-4CF7-981F-F25AFDC19EBD}" srcId="{23EDDF6C-7FD1-4C22-8700-F2CE338CE44D}" destId="{EAA062FE-14B3-4606-A190-D985BC1FDB6C}" srcOrd="4" destOrd="0" parTransId="{D3BB82EF-9AAC-4BF8-A307-25D846A0D941}" sibTransId="{4AAF46E8-E114-42B6-8FD6-7B343EC68DC3}"/>
    <dgm:cxn modelId="{BC430D29-51EB-44C6-AB01-8369FF4A492D}" srcId="{23EDDF6C-7FD1-4C22-8700-F2CE338CE44D}" destId="{D41BB76C-A614-48EA-B9E1-B72FA1B3536B}" srcOrd="0" destOrd="0" parTransId="{46C70998-2431-40B2-A8AA-B57A5456FAA9}" sibTransId="{6A5936CF-9D65-4564-83E7-7F989E1864D2}"/>
    <dgm:cxn modelId="{5606A4CC-DD98-4381-B126-CF10A257F0EE}" type="presOf" srcId="{23EDDF6C-7FD1-4C22-8700-F2CE338CE44D}" destId="{7596B950-798D-4DE6-B7C9-A02C0D33A5B2}" srcOrd="0" destOrd="0" presId="urn:microsoft.com/office/officeart/2005/8/layout/pyramid2"/>
    <dgm:cxn modelId="{904B6C99-6054-4372-A8DA-5D8A5569FB73}" srcId="{23EDDF6C-7FD1-4C22-8700-F2CE338CE44D}" destId="{A2B69BA5-2127-43B4-BA11-8AB6C2FE2728}" srcOrd="5" destOrd="0" parTransId="{537CFBBE-7F08-47E8-8468-5696102F7C6C}" sibTransId="{F876B21D-F0D7-40D0-899D-7EA1BFCD8636}"/>
    <dgm:cxn modelId="{ECE3762D-CE5F-4D26-A1A0-595A8B9190D3}" type="presOf" srcId="{A2B69BA5-2127-43B4-BA11-8AB6C2FE2728}" destId="{C7687F1B-96E3-4BEC-9BE0-212DAF18213F}" srcOrd="0" destOrd="0" presId="urn:microsoft.com/office/officeart/2005/8/layout/pyramid2"/>
    <dgm:cxn modelId="{6C4B99BE-BC88-4CAD-BE76-E58AED975E7E}" type="presParOf" srcId="{7596B950-798D-4DE6-B7C9-A02C0D33A5B2}" destId="{46C69805-3D39-4E8E-AF11-C6035D399F32}" srcOrd="0" destOrd="0" presId="urn:microsoft.com/office/officeart/2005/8/layout/pyramid2"/>
    <dgm:cxn modelId="{6E7CDA50-FD1D-4C23-8C88-694B10617E68}" type="presParOf" srcId="{7596B950-798D-4DE6-B7C9-A02C0D33A5B2}" destId="{2A4502D9-B9AD-41E3-88EE-E7E90C68807D}" srcOrd="1" destOrd="0" presId="urn:microsoft.com/office/officeart/2005/8/layout/pyramid2"/>
    <dgm:cxn modelId="{630FFC86-DA72-45F5-88CD-7AC82F556DF6}" type="presParOf" srcId="{2A4502D9-B9AD-41E3-88EE-E7E90C68807D}" destId="{904BD231-BDA6-4A79-8301-2DBE8710C7DC}" srcOrd="0" destOrd="0" presId="urn:microsoft.com/office/officeart/2005/8/layout/pyramid2"/>
    <dgm:cxn modelId="{E36FA3B1-1036-4B32-885E-9AE7B700BC93}" type="presParOf" srcId="{2A4502D9-B9AD-41E3-88EE-E7E90C68807D}" destId="{7C3373AD-0112-43B5-B1DC-61DA50753EF9}" srcOrd="1" destOrd="0" presId="urn:microsoft.com/office/officeart/2005/8/layout/pyramid2"/>
    <dgm:cxn modelId="{B66E4D14-7DB6-4718-90A2-8421A2C6FD30}" type="presParOf" srcId="{2A4502D9-B9AD-41E3-88EE-E7E90C68807D}" destId="{B1F93C4A-6FA8-4FEC-B345-B6FF5A317940}" srcOrd="2" destOrd="0" presId="urn:microsoft.com/office/officeart/2005/8/layout/pyramid2"/>
    <dgm:cxn modelId="{F0F6B981-A9EC-4E05-81D8-1806FC238EA7}" type="presParOf" srcId="{2A4502D9-B9AD-41E3-88EE-E7E90C68807D}" destId="{758BA420-4CE3-4B0D-9F70-D95AC6BD1A7A}" srcOrd="3" destOrd="0" presId="urn:microsoft.com/office/officeart/2005/8/layout/pyramid2"/>
    <dgm:cxn modelId="{5352E8D0-191A-4B92-B054-FDBF5B5DD6B9}" type="presParOf" srcId="{2A4502D9-B9AD-41E3-88EE-E7E90C68807D}" destId="{FFCFB48B-3BA6-46D7-8FDF-B8966187AC6F}" srcOrd="4" destOrd="0" presId="urn:microsoft.com/office/officeart/2005/8/layout/pyramid2"/>
    <dgm:cxn modelId="{FB474C7C-E295-4131-B185-04C2195656E5}" type="presParOf" srcId="{2A4502D9-B9AD-41E3-88EE-E7E90C68807D}" destId="{C708237E-A9A8-4364-8D40-D58EFBF5B2F7}" srcOrd="5" destOrd="0" presId="urn:microsoft.com/office/officeart/2005/8/layout/pyramid2"/>
    <dgm:cxn modelId="{C22B21EB-F752-43D7-A6CE-4DC2B4963825}" type="presParOf" srcId="{2A4502D9-B9AD-41E3-88EE-E7E90C68807D}" destId="{38FDF268-274A-46DE-A56B-CCC21FA1C16E}" srcOrd="6" destOrd="0" presId="urn:microsoft.com/office/officeart/2005/8/layout/pyramid2"/>
    <dgm:cxn modelId="{50E707AB-3607-4D8F-860E-B5FDA8EF625D}" type="presParOf" srcId="{2A4502D9-B9AD-41E3-88EE-E7E90C68807D}" destId="{C36218DA-5CD6-403B-8E67-00456E66F587}" srcOrd="7" destOrd="0" presId="urn:microsoft.com/office/officeart/2005/8/layout/pyramid2"/>
    <dgm:cxn modelId="{A4A37EF3-CDBE-4C06-A873-2F4CFB7227CE}" type="presParOf" srcId="{2A4502D9-B9AD-41E3-88EE-E7E90C68807D}" destId="{BAFB6364-25F5-4AFA-A54A-1F82D9530878}" srcOrd="8" destOrd="0" presId="urn:microsoft.com/office/officeart/2005/8/layout/pyramid2"/>
    <dgm:cxn modelId="{C185EB17-FEC2-427F-9F34-DD064CB00D18}" type="presParOf" srcId="{2A4502D9-B9AD-41E3-88EE-E7E90C68807D}" destId="{72F46665-CB2F-4723-8A86-6B9EC00EDEB9}" srcOrd="9" destOrd="0" presId="urn:microsoft.com/office/officeart/2005/8/layout/pyramid2"/>
    <dgm:cxn modelId="{32B51CE6-3AB0-4C06-9849-17EA8FE38BE8}" type="presParOf" srcId="{2A4502D9-B9AD-41E3-88EE-E7E90C68807D}" destId="{C7687F1B-96E3-4BEC-9BE0-212DAF18213F}" srcOrd="10" destOrd="0" presId="urn:microsoft.com/office/officeart/2005/8/layout/pyramid2"/>
    <dgm:cxn modelId="{7F8BB995-DAE3-4F3F-83E6-02A980A5DA15}" type="presParOf" srcId="{2A4502D9-B9AD-41E3-88EE-E7E90C68807D}" destId="{FE7A937D-B486-4322-AAA4-4CF559FEF31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30F8CB-DBDD-4F4A-957C-9860A3AA68C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45F8E3E-C184-46EE-8BAB-F1DF56B0F820}">
      <dgm:prSet custT="1"/>
      <dgm:spPr/>
      <dgm:t>
        <a:bodyPr/>
        <a:lstStyle/>
        <a:p>
          <a:pPr algn="l" rtl="0"/>
          <a:r>
            <a:rPr lang="uk-UA" sz="2400" dirty="0" smtClean="0"/>
            <a:t>гранулометричний склад </a:t>
          </a:r>
          <a:endParaRPr lang="uk-UA" sz="2400" dirty="0"/>
        </a:p>
      </dgm:t>
    </dgm:pt>
    <dgm:pt modelId="{9B685528-3B22-4835-A4DD-7A1123B08279}" type="parTrans" cxnId="{323098F5-44EE-4290-816E-F58C49D28555}">
      <dgm:prSet/>
      <dgm:spPr/>
      <dgm:t>
        <a:bodyPr/>
        <a:lstStyle/>
        <a:p>
          <a:endParaRPr lang="ru-RU"/>
        </a:p>
      </dgm:t>
    </dgm:pt>
    <dgm:pt modelId="{CA84B157-0B06-41B5-A8CC-3BC24FCF9256}" type="sibTrans" cxnId="{323098F5-44EE-4290-816E-F58C49D28555}">
      <dgm:prSet/>
      <dgm:spPr/>
      <dgm:t>
        <a:bodyPr/>
        <a:lstStyle/>
        <a:p>
          <a:endParaRPr lang="ru-RU"/>
        </a:p>
      </dgm:t>
    </dgm:pt>
    <dgm:pt modelId="{F2AEB92A-F522-4CCF-95FD-7A8F94EEA63E}">
      <dgm:prSet custT="1"/>
      <dgm:spPr/>
      <dgm:t>
        <a:bodyPr/>
        <a:lstStyle/>
        <a:p>
          <a:pPr algn="l" rtl="0"/>
          <a:r>
            <a:rPr lang="uk-UA" sz="2400" dirty="0" smtClean="0"/>
            <a:t>еродованість </a:t>
          </a:r>
          <a:endParaRPr lang="uk-UA" sz="2400" dirty="0"/>
        </a:p>
      </dgm:t>
    </dgm:pt>
    <dgm:pt modelId="{D53CCFC9-8C27-4C02-9C6A-B8C7CB2FA04D}" type="parTrans" cxnId="{3A4C24E2-4C68-41B0-8D20-55A495A844A9}">
      <dgm:prSet/>
      <dgm:spPr/>
      <dgm:t>
        <a:bodyPr/>
        <a:lstStyle/>
        <a:p>
          <a:endParaRPr lang="ru-RU"/>
        </a:p>
      </dgm:t>
    </dgm:pt>
    <dgm:pt modelId="{E00684CE-26E7-4C6C-918E-BE726893E5AD}" type="sibTrans" cxnId="{3A4C24E2-4C68-41B0-8D20-55A495A844A9}">
      <dgm:prSet/>
      <dgm:spPr/>
      <dgm:t>
        <a:bodyPr/>
        <a:lstStyle/>
        <a:p>
          <a:endParaRPr lang="ru-RU"/>
        </a:p>
      </dgm:t>
    </dgm:pt>
    <dgm:pt modelId="{25FF4E42-CFB7-411B-89AF-99546FF0CE0E}">
      <dgm:prSet custT="1"/>
      <dgm:spPr/>
      <dgm:t>
        <a:bodyPr/>
        <a:lstStyle/>
        <a:p>
          <a:pPr algn="l" rtl="0"/>
          <a:r>
            <a:rPr lang="uk-UA" sz="2400" dirty="0" err="1" smtClean="0"/>
            <a:t>оглеєність</a:t>
          </a:r>
          <a:r>
            <a:rPr lang="uk-UA" sz="2400" dirty="0" smtClean="0"/>
            <a:t> </a:t>
          </a:r>
          <a:endParaRPr lang="uk-UA" sz="2400" dirty="0"/>
        </a:p>
      </dgm:t>
    </dgm:pt>
    <dgm:pt modelId="{94661B98-CF36-452B-8AA4-6D3E1908F128}" type="parTrans" cxnId="{F7C0BEA1-CCB5-42DB-8861-3F85A7ADECC2}">
      <dgm:prSet/>
      <dgm:spPr/>
      <dgm:t>
        <a:bodyPr/>
        <a:lstStyle/>
        <a:p>
          <a:endParaRPr lang="ru-RU"/>
        </a:p>
      </dgm:t>
    </dgm:pt>
    <dgm:pt modelId="{F1BA603F-1D0A-4D45-A558-46D2C3FC522F}" type="sibTrans" cxnId="{F7C0BEA1-CCB5-42DB-8861-3F85A7ADECC2}">
      <dgm:prSet/>
      <dgm:spPr/>
      <dgm:t>
        <a:bodyPr/>
        <a:lstStyle/>
        <a:p>
          <a:endParaRPr lang="ru-RU"/>
        </a:p>
      </dgm:t>
    </dgm:pt>
    <dgm:pt modelId="{023E57AD-61ED-4379-8F18-4F9EFD05F263}">
      <dgm:prSet custT="1"/>
      <dgm:spPr/>
      <dgm:t>
        <a:bodyPr/>
        <a:lstStyle/>
        <a:p>
          <a:pPr rtl="0"/>
          <a:r>
            <a:rPr lang="uk-UA" sz="2400" dirty="0" smtClean="0"/>
            <a:t>засоленість і солонцюватість </a:t>
          </a:r>
          <a:endParaRPr lang="uk-UA" sz="2400" dirty="0"/>
        </a:p>
      </dgm:t>
    </dgm:pt>
    <dgm:pt modelId="{130B3EFD-FAAB-49AC-9A2B-E1A5A1E0D9BD}" type="parTrans" cxnId="{AEE87CD6-6469-4905-855B-FC26AF335BC1}">
      <dgm:prSet/>
      <dgm:spPr/>
      <dgm:t>
        <a:bodyPr/>
        <a:lstStyle/>
        <a:p>
          <a:endParaRPr lang="ru-RU"/>
        </a:p>
      </dgm:t>
    </dgm:pt>
    <dgm:pt modelId="{74078DC2-3DFA-4729-8E8D-DF5C70223C4E}" type="sibTrans" cxnId="{AEE87CD6-6469-4905-855B-FC26AF335BC1}">
      <dgm:prSet/>
      <dgm:spPr/>
      <dgm:t>
        <a:bodyPr/>
        <a:lstStyle/>
        <a:p>
          <a:endParaRPr lang="ru-RU"/>
        </a:p>
      </dgm:t>
    </dgm:pt>
    <dgm:pt modelId="{15FF36C0-7E55-4A96-A2DF-AF5AC17B4754}" type="pres">
      <dgm:prSet presAssocID="{5130F8CB-DBDD-4F4A-957C-9860A3AA68C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E4DC62-3182-44EC-B0E8-AB9B8DF1D3E2}" type="pres">
      <dgm:prSet presAssocID="{A45F8E3E-C184-46EE-8BAB-F1DF56B0F820}" presName="composite" presStyleCnt="0"/>
      <dgm:spPr/>
    </dgm:pt>
    <dgm:pt modelId="{B1BFE097-1516-49BE-9468-315D42CA8CBC}" type="pres">
      <dgm:prSet presAssocID="{A45F8E3E-C184-46EE-8BAB-F1DF56B0F820}" presName="imgShp" presStyleLbl="fgImgPlace1" presStyleIdx="0" presStyleCnt="4"/>
      <dgm:spPr/>
    </dgm:pt>
    <dgm:pt modelId="{EFF98D87-F393-4E56-BFCA-5F88BECFA179}" type="pres">
      <dgm:prSet presAssocID="{A45F8E3E-C184-46EE-8BAB-F1DF56B0F82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BCE32-E4C8-46D9-A82D-18B1973B3858}" type="pres">
      <dgm:prSet presAssocID="{CA84B157-0B06-41B5-A8CC-3BC24FCF9256}" presName="spacing" presStyleCnt="0"/>
      <dgm:spPr/>
    </dgm:pt>
    <dgm:pt modelId="{677A834A-9A35-4B2B-BF2E-0CF54AEAE925}" type="pres">
      <dgm:prSet presAssocID="{F2AEB92A-F522-4CCF-95FD-7A8F94EEA63E}" presName="composite" presStyleCnt="0"/>
      <dgm:spPr/>
    </dgm:pt>
    <dgm:pt modelId="{2576211B-EF6B-4042-A0E9-B0412FD0D6D5}" type="pres">
      <dgm:prSet presAssocID="{F2AEB92A-F522-4CCF-95FD-7A8F94EEA63E}" presName="imgShp" presStyleLbl="fgImgPlace1" presStyleIdx="1" presStyleCnt="4"/>
      <dgm:spPr/>
    </dgm:pt>
    <dgm:pt modelId="{9550C223-39CA-470A-95FC-F724BBB96911}" type="pres">
      <dgm:prSet presAssocID="{F2AEB92A-F522-4CCF-95FD-7A8F94EEA63E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5AB32-6548-4AB6-8136-5275387DBD70}" type="pres">
      <dgm:prSet presAssocID="{E00684CE-26E7-4C6C-918E-BE726893E5AD}" presName="spacing" presStyleCnt="0"/>
      <dgm:spPr/>
    </dgm:pt>
    <dgm:pt modelId="{17BADBAD-1B34-4A41-AFBF-1B0720C47D04}" type="pres">
      <dgm:prSet presAssocID="{25FF4E42-CFB7-411B-89AF-99546FF0CE0E}" presName="composite" presStyleCnt="0"/>
      <dgm:spPr/>
    </dgm:pt>
    <dgm:pt modelId="{2CE02ABF-DAA6-4C4E-8194-709B8AFBC183}" type="pres">
      <dgm:prSet presAssocID="{25FF4E42-CFB7-411B-89AF-99546FF0CE0E}" presName="imgShp" presStyleLbl="fgImgPlace1" presStyleIdx="2" presStyleCnt="4"/>
      <dgm:spPr/>
    </dgm:pt>
    <dgm:pt modelId="{1432DFD0-01A4-4698-8C01-68BDAEE284CC}" type="pres">
      <dgm:prSet presAssocID="{25FF4E42-CFB7-411B-89AF-99546FF0CE0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07559D-4679-445D-8442-29759A739645}" type="pres">
      <dgm:prSet presAssocID="{F1BA603F-1D0A-4D45-A558-46D2C3FC522F}" presName="spacing" presStyleCnt="0"/>
      <dgm:spPr/>
    </dgm:pt>
    <dgm:pt modelId="{3EFA7EDF-CB39-4C3F-B2D0-20489FEE0A2E}" type="pres">
      <dgm:prSet presAssocID="{023E57AD-61ED-4379-8F18-4F9EFD05F263}" presName="composite" presStyleCnt="0"/>
      <dgm:spPr/>
    </dgm:pt>
    <dgm:pt modelId="{B0FCCAB6-9435-4025-8E72-4669F9391B42}" type="pres">
      <dgm:prSet presAssocID="{023E57AD-61ED-4379-8F18-4F9EFD05F263}" presName="imgShp" presStyleLbl="fgImgPlace1" presStyleIdx="3" presStyleCnt="4"/>
      <dgm:spPr/>
    </dgm:pt>
    <dgm:pt modelId="{6E81822B-5CC2-463B-B001-CAA93B78848B}" type="pres">
      <dgm:prSet presAssocID="{023E57AD-61ED-4379-8F18-4F9EFD05F26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3DC16-BA5E-4484-8923-76FDCB1E5422}" type="presOf" srcId="{A45F8E3E-C184-46EE-8BAB-F1DF56B0F820}" destId="{EFF98D87-F393-4E56-BFCA-5F88BECFA179}" srcOrd="0" destOrd="0" presId="urn:microsoft.com/office/officeart/2005/8/layout/vList3"/>
    <dgm:cxn modelId="{0FC34EEC-7BB8-44B4-868C-4945271E592D}" type="presOf" srcId="{023E57AD-61ED-4379-8F18-4F9EFD05F263}" destId="{6E81822B-5CC2-463B-B001-CAA93B78848B}" srcOrd="0" destOrd="0" presId="urn:microsoft.com/office/officeart/2005/8/layout/vList3"/>
    <dgm:cxn modelId="{AEE87CD6-6469-4905-855B-FC26AF335BC1}" srcId="{5130F8CB-DBDD-4F4A-957C-9860A3AA68C1}" destId="{023E57AD-61ED-4379-8F18-4F9EFD05F263}" srcOrd="3" destOrd="0" parTransId="{130B3EFD-FAAB-49AC-9A2B-E1A5A1E0D9BD}" sibTransId="{74078DC2-3DFA-4729-8E8D-DF5C70223C4E}"/>
    <dgm:cxn modelId="{7EF5858E-1B21-49D6-AB21-4EBB37CC9B41}" type="presOf" srcId="{F2AEB92A-F522-4CCF-95FD-7A8F94EEA63E}" destId="{9550C223-39CA-470A-95FC-F724BBB96911}" srcOrd="0" destOrd="0" presId="urn:microsoft.com/office/officeart/2005/8/layout/vList3"/>
    <dgm:cxn modelId="{BFBE9ED3-CE73-4B56-B28C-2F61D0E69D22}" type="presOf" srcId="{25FF4E42-CFB7-411B-89AF-99546FF0CE0E}" destId="{1432DFD0-01A4-4698-8C01-68BDAEE284CC}" srcOrd="0" destOrd="0" presId="urn:microsoft.com/office/officeart/2005/8/layout/vList3"/>
    <dgm:cxn modelId="{323098F5-44EE-4290-816E-F58C49D28555}" srcId="{5130F8CB-DBDD-4F4A-957C-9860A3AA68C1}" destId="{A45F8E3E-C184-46EE-8BAB-F1DF56B0F820}" srcOrd="0" destOrd="0" parTransId="{9B685528-3B22-4835-A4DD-7A1123B08279}" sibTransId="{CA84B157-0B06-41B5-A8CC-3BC24FCF9256}"/>
    <dgm:cxn modelId="{F7C0BEA1-CCB5-42DB-8861-3F85A7ADECC2}" srcId="{5130F8CB-DBDD-4F4A-957C-9860A3AA68C1}" destId="{25FF4E42-CFB7-411B-89AF-99546FF0CE0E}" srcOrd="2" destOrd="0" parTransId="{94661B98-CF36-452B-8AA4-6D3E1908F128}" sibTransId="{F1BA603F-1D0A-4D45-A558-46D2C3FC522F}"/>
    <dgm:cxn modelId="{3A4C24E2-4C68-41B0-8D20-55A495A844A9}" srcId="{5130F8CB-DBDD-4F4A-957C-9860A3AA68C1}" destId="{F2AEB92A-F522-4CCF-95FD-7A8F94EEA63E}" srcOrd="1" destOrd="0" parTransId="{D53CCFC9-8C27-4C02-9C6A-B8C7CB2FA04D}" sibTransId="{E00684CE-26E7-4C6C-918E-BE726893E5AD}"/>
    <dgm:cxn modelId="{C8271493-30E3-4D94-931A-DC9EF48B1EEF}" type="presOf" srcId="{5130F8CB-DBDD-4F4A-957C-9860A3AA68C1}" destId="{15FF36C0-7E55-4A96-A2DF-AF5AC17B4754}" srcOrd="0" destOrd="0" presId="urn:microsoft.com/office/officeart/2005/8/layout/vList3"/>
    <dgm:cxn modelId="{F26428DE-9EBD-42A6-A3C0-DA818F81DADE}" type="presParOf" srcId="{15FF36C0-7E55-4A96-A2DF-AF5AC17B4754}" destId="{49E4DC62-3182-44EC-B0E8-AB9B8DF1D3E2}" srcOrd="0" destOrd="0" presId="urn:microsoft.com/office/officeart/2005/8/layout/vList3"/>
    <dgm:cxn modelId="{57BF4826-97AC-4951-85B6-21545E360B12}" type="presParOf" srcId="{49E4DC62-3182-44EC-B0E8-AB9B8DF1D3E2}" destId="{B1BFE097-1516-49BE-9468-315D42CA8CBC}" srcOrd="0" destOrd="0" presId="urn:microsoft.com/office/officeart/2005/8/layout/vList3"/>
    <dgm:cxn modelId="{ACBCA35D-76DD-421B-A30F-F8F1A8002317}" type="presParOf" srcId="{49E4DC62-3182-44EC-B0E8-AB9B8DF1D3E2}" destId="{EFF98D87-F393-4E56-BFCA-5F88BECFA179}" srcOrd="1" destOrd="0" presId="urn:microsoft.com/office/officeart/2005/8/layout/vList3"/>
    <dgm:cxn modelId="{A8EC1034-7DAC-4CFD-9973-43DF67B8B7C9}" type="presParOf" srcId="{15FF36C0-7E55-4A96-A2DF-AF5AC17B4754}" destId="{FADBCE32-E4C8-46D9-A82D-18B1973B3858}" srcOrd="1" destOrd="0" presId="urn:microsoft.com/office/officeart/2005/8/layout/vList3"/>
    <dgm:cxn modelId="{4841DE92-A025-4097-A47D-0816A853FF12}" type="presParOf" srcId="{15FF36C0-7E55-4A96-A2DF-AF5AC17B4754}" destId="{677A834A-9A35-4B2B-BF2E-0CF54AEAE925}" srcOrd="2" destOrd="0" presId="urn:microsoft.com/office/officeart/2005/8/layout/vList3"/>
    <dgm:cxn modelId="{A037CD25-F9B3-4BA0-9527-D5F1407CE90A}" type="presParOf" srcId="{677A834A-9A35-4B2B-BF2E-0CF54AEAE925}" destId="{2576211B-EF6B-4042-A0E9-B0412FD0D6D5}" srcOrd="0" destOrd="0" presId="urn:microsoft.com/office/officeart/2005/8/layout/vList3"/>
    <dgm:cxn modelId="{200789FA-8880-4FBD-B566-6B80B889D2C6}" type="presParOf" srcId="{677A834A-9A35-4B2B-BF2E-0CF54AEAE925}" destId="{9550C223-39CA-470A-95FC-F724BBB96911}" srcOrd="1" destOrd="0" presId="urn:microsoft.com/office/officeart/2005/8/layout/vList3"/>
    <dgm:cxn modelId="{38154021-7EFA-454F-87AA-BDA28B7597E5}" type="presParOf" srcId="{15FF36C0-7E55-4A96-A2DF-AF5AC17B4754}" destId="{1095AB32-6548-4AB6-8136-5275387DBD70}" srcOrd="3" destOrd="0" presId="urn:microsoft.com/office/officeart/2005/8/layout/vList3"/>
    <dgm:cxn modelId="{227AB0EE-7219-46A7-BF85-F6110184C8F6}" type="presParOf" srcId="{15FF36C0-7E55-4A96-A2DF-AF5AC17B4754}" destId="{17BADBAD-1B34-4A41-AFBF-1B0720C47D04}" srcOrd="4" destOrd="0" presId="urn:microsoft.com/office/officeart/2005/8/layout/vList3"/>
    <dgm:cxn modelId="{DBA93293-7540-43BB-8370-83E26FAC46F5}" type="presParOf" srcId="{17BADBAD-1B34-4A41-AFBF-1B0720C47D04}" destId="{2CE02ABF-DAA6-4C4E-8194-709B8AFBC183}" srcOrd="0" destOrd="0" presId="urn:microsoft.com/office/officeart/2005/8/layout/vList3"/>
    <dgm:cxn modelId="{E6302B19-A0F0-4FBD-889B-A0503935AB4B}" type="presParOf" srcId="{17BADBAD-1B34-4A41-AFBF-1B0720C47D04}" destId="{1432DFD0-01A4-4698-8C01-68BDAEE284CC}" srcOrd="1" destOrd="0" presId="urn:microsoft.com/office/officeart/2005/8/layout/vList3"/>
    <dgm:cxn modelId="{1019BB5F-24C0-4A0A-8E59-0065309673F6}" type="presParOf" srcId="{15FF36C0-7E55-4A96-A2DF-AF5AC17B4754}" destId="{2707559D-4679-445D-8442-29759A739645}" srcOrd="5" destOrd="0" presId="urn:microsoft.com/office/officeart/2005/8/layout/vList3"/>
    <dgm:cxn modelId="{97649C13-03F8-4B2C-856F-323A7D591171}" type="presParOf" srcId="{15FF36C0-7E55-4A96-A2DF-AF5AC17B4754}" destId="{3EFA7EDF-CB39-4C3F-B2D0-20489FEE0A2E}" srcOrd="6" destOrd="0" presId="urn:microsoft.com/office/officeart/2005/8/layout/vList3"/>
    <dgm:cxn modelId="{9075EF48-5223-4F2E-AEE0-459757A243A7}" type="presParOf" srcId="{3EFA7EDF-CB39-4C3F-B2D0-20489FEE0A2E}" destId="{B0FCCAB6-9435-4025-8E72-4669F9391B42}" srcOrd="0" destOrd="0" presId="urn:microsoft.com/office/officeart/2005/8/layout/vList3"/>
    <dgm:cxn modelId="{48FB4F66-18C4-446B-A08D-0149905F9817}" type="presParOf" srcId="{3EFA7EDF-CB39-4C3F-B2D0-20489FEE0A2E}" destId="{6E81822B-5CC2-463B-B001-CAA93B7884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3C133-F1F9-4191-B2DA-8B0B99A8BCF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BEE54D-D4CD-427D-8820-FE1CE5CA597D}">
      <dgm:prSet custT="1"/>
      <dgm:spPr/>
      <dgm:t>
        <a:bodyPr/>
        <a:lstStyle/>
        <a:p>
          <a:pPr rtl="0"/>
          <a:r>
            <a:rPr lang="uk-UA" sz="1800" dirty="0" smtClean="0"/>
            <a:t>впровадження оптимального співвідношення земельних угідь</a:t>
          </a:r>
          <a:endParaRPr lang="uk-UA" sz="1800" dirty="0"/>
        </a:p>
      </dgm:t>
    </dgm:pt>
    <dgm:pt modelId="{DD32A09E-05CB-478A-B214-1482EA8A7933}" type="parTrans" cxnId="{B0F176CE-A108-402F-8B9F-12BE68D2AADD}">
      <dgm:prSet/>
      <dgm:spPr/>
      <dgm:t>
        <a:bodyPr/>
        <a:lstStyle/>
        <a:p>
          <a:endParaRPr lang="ru-RU"/>
        </a:p>
      </dgm:t>
    </dgm:pt>
    <dgm:pt modelId="{71053F74-BD3A-428A-B406-35FEC302FBCE}" type="sibTrans" cxnId="{B0F176CE-A108-402F-8B9F-12BE68D2AADD}">
      <dgm:prSet/>
      <dgm:spPr/>
      <dgm:t>
        <a:bodyPr/>
        <a:lstStyle/>
        <a:p>
          <a:endParaRPr lang="ru-RU"/>
        </a:p>
      </dgm:t>
    </dgm:pt>
    <dgm:pt modelId="{147433E2-2556-4515-8214-FBD5FD56A156}">
      <dgm:prSet custT="1"/>
      <dgm:spPr/>
      <dgm:t>
        <a:bodyPr/>
        <a:lstStyle/>
        <a:p>
          <a:pPr rtl="0"/>
          <a:r>
            <a:rPr lang="uk-UA" sz="1800" dirty="0" smtClean="0"/>
            <a:t>максимальне врахування потреб у земельних ресурсах всіх галузей господарства</a:t>
          </a:r>
          <a:endParaRPr lang="uk-UA" sz="1800" dirty="0"/>
        </a:p>
      </dgm:t>
    </dgm:pt>
    <dgm:pt modelId="{044DE9C8-26F3-475C-AE23-32B8A2C9156F}" type="parTrans" cxnId="{9880F8FD-14B2-4620-AF94-5971AB7FFDDA}">
      <dgm:prSet/>
      <dgm:spPr/>
      <dgm:t>
        <a:bodyPr/>
        <a:lstStyle/>
        <a:p>
          <a:endParaRPr lang="ru-RU"/>
        </a:p>
      </dgm:t>
    </dgm:pt>
    <dgm:pt modelId="{421DB17E-FE55-4A33-B9FE-238F4350AFE7}" type="sibTrans" cxnId="{9880F8FD-14B2-4620-AF94-5971AB7FFDDA}">
      <dgm:prSet/>
      <dgm:spPr/>
      <dgm:t>
        <a:bodyPr/>
        <a:lstStyle/>
        <a:p>
          <a:endParaRPr lang="ru-RU"/>
        </a:p>
      </dgm:t>
    </dgm:pt>
    <dgm:pt modelId="{A29ADDA7-9BCB-4D0B-9032-D9C0DEB1A692}">
      <dgm:prSet custT="1"/>
      <dgm:spPr/>
      <dgm:t>
        <a:bodyPr/>
        <a:lstStyle/>
        <a:p>
          <a:pPr rtl="0"/>
          <a:r>
            <a:rPr lang="uk-UA" sz="1800" dirty="0" smtClean="0"/>
            <a:t>підтримка заходів, спрямованих на збереження </a:t>
          </a:r>
          <a:r>
            <a:rPr lang="uk-UA" sz="1800" dirty="0" err="1" smtClean="0"/>
            <a:t>самовідновлювальних</a:t>
          </a:r>
          <a:r>
            <a:rPr lang="uk-UA" sz="1800" dirty="0" smtClean="0"/>
            <a:t> та </a:t>
          </a:r>
          <a:r>
            <a:rPr lang="uk-UA" sz="1800" dirty="0" err="1" smtClean="0"/>
            <a:t>екологоутворюючих</a:t>
          </a:r>
          <a:r>
            <a:rPr lang="uk-UA" sz="1800" dirty="0" smtClean="0"/>
            <a:t> функцій всіх елементів екосистем</a:t>
          </a:r>
          <a:endParaRPr lang="uk-UA" sz="1800" dirty="0"/>
        </a:p>
      </dgm:t>
    </dgm:pt>
    <dgm:pt modelId="{3C5F121F-96F1-49F2-BFD6-414FE59F60C2}" type="parTrans" cxnId="{14573015-900A-49CF-827D-D99B69CD19C4}">
      <dgm:prSet/>
      <dgm:spPr/>
      <dgm:t>
        <a:bodyPr/>
        <a:lstStyle/>
        <a:p>
          <a:endParaRPr lang="ru-RU"/>
        </a:p>
      </dgm:t>
    </dgm:pt>
    <dgm:pt modelId="{49508C4E-0CB5-4A00-9077-DF548D98DC13}" type="sibTrans" cxnId="{14573015-900A-49CF-827D-D99B69CD19C4}">
      <dgm:prSet/>
      <dgm:spPr/>
      <dgm:t>
        <a:bodyPr/>
        <a:lstStyle/>
        <a:p>
          <a:endParaRPr lang="ru-RU"/>
        </a:p>
      </dgm:t>
    </dgm:pt>
    <dgm:pt modelId="{6EBE7E42-5833-465C-A5AE-1DF1698E7E44}">
      <dgm:prSet custT="1"/>
      <dgm:spPr/>
      <dgm:t>
        <a:bodyPr/>
        <a:lstStyle/>
        <a:p>
          <a:pPr rtl="0"/>
          <a:r>
            <a:rPr lang="uk-UA" sz="1800" dirty="0" smtClean="0"/>
            <a:t>регулювання антропогенного навантаження на земельні ресурси, недопущення перевищення міри екологічної вразливості</a:t>
          </a:r>
          <a:endParaRPr lang="uk-UA" sz="1800" dirty="0"/>
        </a:p>
      </dgm:t>
    </dgm:pt>
    <dgm:pt modelId="{18B4310E-E138-4692-A341-25B4BB84741B}" type="parTrans" cxnId="{A8132D6C-0E84-4889-92A0-B7EF8737D115}">
      <dgm:prSet/>
      <dgm:spPr/>
      <dgm:t>
        <a:bodyPr/>
        <a:lstStyle/>
        <a:p>
          <a:endParaRPr lang="ru-RU"/>
        </a:p>
      </dgm:t>
    </dgm:pt>
    <dgm:pt modelId="{18DB8F17-30F7-472F-9592-106F33F72F2C}" type="sibTrans" cxnId="{A8132D6C-0E84-4889-92A0-B7EF8737D115}">
      <dgm:prSet/>
      <dgm:spPr/>
      <dgm:t>
        <a:bodyPr/>
        <a:lstStyle/>
        <a:p>
          <a:endParaRPr lang="ru-RU"/>
        </a:p>
      </dgm:t>
    </dgm:pt>
    <dgm:pt modelId="{A141DFE5-7E34-46F4-B26E-162C797DCE4F}">
      <dgm:prSet custT="1"/>
      <dgm:spPr/>
      <dgm:t>
        <a:bodyPr/>
        <a:lstStyle/>
        <a:p>
          <a:pPr rtl="0"/>
          <a:r>
            <a:rPr lang="uk-UA" sz="1800" dirty="0" smtClean="0"/>
            <a:t>перебудова свідомості суспільства, перехід від </a:t>
          </a:r>
          <a:r>
            <a:rPr lang="uk-UA" sz="1800" dirty="0" err="1" smtClean="0"/>
            <a:t>антропоцентричної</a:t>
          </a:r>
          <a:r>
            <a:rPr lang="uk-UA" sz="1800" dirty="0" smtClean="0"/>
            <a:t> політики природокористування до </a:t>
          </a:r>
          <a:r>
            <a:rPr lang="uk-UA" sz="1800" dirty="0" err="1" smtClean="0"/>
            <a:t>екоцентричної</a:t>
          </a:r>
          <a:endParaRPr lang="uk-UA" sz="1800" dirty="0"/>
        </a:p>
      </dgm:t>
    </dgm:pt>
    <dgm:pt modelId="{07D26496-2695-4610-B742-69ECA31675CA}" type="parTrans" cxnId="{57A80723-D2D4-4CA7-9B1D-197E9E402A80}">
      <dgm:prSet/>
      <dgm:spPr/>
      <dgm:t>
        <a:bodyPr/>
        <a:lstStyle/>
        <a:p>
          <a:endParaRPr lang="ru-RU"/>
        </a:p>
      </dgm:t>
    </dgm:pt>
    <dgm:pt modelId="{DFEE9965-9F71-48C2-AC72-CFB3739A1399}" type="sibTrans" cxnId="{57A80723-D2D4-4CA7-9B1D-197E9E402A80}">
      <dgm:prSet/>
      <dgm:spPr/>
      <dgm:t>
        <a:bodyPr/>
        <a:lstStyle/>
        <a:p>
          <a:endParaRPr lang="ru-RU"/>
        </a:p>
      </dgm:t>
    </dgm:pt>
    <dgm:pt modelId="{BF18A81D-5BA0-4EA5-A17E-F05723403D50}" type="pres">
      <dgm:prSet presAssocID="{1123C133-F1F9-4191-B2DA-8B0B99A8BCF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28C84F-19AE-4271-A824-BFD08DEE569C}" type="pres">
      <dgm:prSet presAssocID="{44BEE54D-D4CD-427D-8820-FE1CE5CA597D}" presName="circle1" presStyleLbl="node1" presStyleIdx="0" presStyleCnt="5"/>
      <dgm:spPr/>
    </dgm:pt>
    <dgm:pt modelId="{08659A90-F8B5-4AA1-9899-393DB419D16E}" type="pres">
      <dgm:prSet presAssocID="{44BEE54D-D4CD-427D-8820-FE1CE5CA597D}" presName="space" presStyleCnt="0"/>
      <dgm:spPr/>
    </dgm:pt>
    <dgm:pt modelId="{61F375DE-F455-423D-8519-43B445526310}" type="pres">
      <dgm:prSet presAssocID="{44BEE54D-D4CD-427D-8820-FE1CE5CA597D}" presName="rect1" presStyleLbl="alignAcc1" presStyleIdx="0" presStyleCnt="5"/>
      <dgm:spPr/>
      <dgm:t>
        <a:bodyPr/>
        <a:lstStyle/>
        <a:p>
          <a:endParaRPr lang="ru-RU"/>
        </a:p>
      </dgm:t>
    </dgm:pt>
    <dgm:pt modelId="{E2C5D94D-B859-4672-8759-B7BC3231863D}" type="pres">
      <dgm:prSet presAssocID="{147433E2-2556-4515-8214-FBD5FD56A156}" presName="vertSpace2" presStyleLbl="node1" presStyleIdx="0" presStyleCnt="5"/>
      <dgm:spPr/>
    </dgm:pt>
    <dgm:pt modelId="{3903F166-1BA9-49F7-B594-E476A334BBF3}" type="pres">
      <dgm:prSet presAssocID="{147433E2-2556-4515-8214-FBD5FD56A156}" presName="circle2" presStyleLbl="node1" presStyleIdx="1" presStyleCnt="5"/>
      <dgm:spPr/>
    </dgm:pt>
    <dgm:pt modelId="{B889FD3F-9761-4ED4-BEB0-9B992AB8390F}" type="pres">
      <dgm:prSet presAssocID="{147433E2-2556-4515-8214-FBD5FD56A156}" presName="rect2" presStyleLbl="alignAcc1" presStyleIdx="1" presStyleCnt="5"/>
      <dgm:spPr/>
      <dgm:t>
        <a:bodyPr/>
        <a:lstStyle/>
        <a:p>
          <a:endParaRPr lang="ru-RU"/>
        </a:p>
      </dgm:t>
    </dgm:pt>
    <dgm:pt modelId="{E918FC24-855F-4D12-81B8-799C62C415B0}" type="pres">
      <dgm:prSet presAssocID="{A29ADDA7-9BCB-4D0B-9032-D9C0DEB1A692}" presName="vertSpace3" presStyleLbl="node1" presStyleIdx="1" presStyleCnt="5"/>
      <dgm:spPr/>
    </dgm:pt>
    <dgm:pt modelId="{0FCD90B7-7D57-466B-83CB-AB8EC5074E92}" type="pres">
      <dgm:prSet presAssocID="{A29ADDA7-9BCB-4D0B-9032-D9C0DEB1A692}" presName="circle3" presStyleLbl="node1" presStyleIdx="2" presStyleCnt="5"/>
      <dgm:spPr/>
    </dgm:pt>
    <dgm:pt modelId="{22FBB860-5A54-4724-A584-8C8DB6E006AC}" type="pres">
      <dgm:prSet presAssocID="{A29ADDA7-9BCB-4D0B-9032-D9C0DEB1A692}" presName="rect3" presStyleLbl="alignAcc1" presStyleIdx="2" presStyleCnt="5"/>
      <dgm:spPr/>
      <dgm:t>
        <a:bodyPr/>
        <a:lstStyle/>
        <a:p>
          <a:endParaRPr lang="ru-RU"/>
        </a:p>
      </dgm:t>
    </dgm:pt>
    <dgm:pt modelId="{9DC963B6-4AE6-4525-AD98-B480594227DB}" type="pres">
      <dgm:prSet presAssocID="{6EBE7E42-5833-465C-A5AE-1DF1698E7E44}" presName="vertSpace4" presStyleLbl="node1" presStyleIdx="2" presStyleCnt="5"/>
      <dgm:spPr/>
    </dgm:pt>
    <dgm:pt modelId="{42B614D3-7DB5-452B-A16A-3CEDB8E41C24}" type="pres">
      <dgm:prSet presAssocID="{6EBE7E42-5833-465C-A5AE-1DF1698E7E44}" presName="circle4" presStyleLbl="node1" presStyleIdx="3" presStyleCnt="5"/>
      <dgm:spPr/>
    </dgm:pt>
    <dgm:pt modelId="{3561AAE7-6769-40B0-9B30-878D03A003BF}" type="pres">
      <dgm:prSet presAssocID="{6EBE7E42-5833-465C-A5AE-1DF1698E7E44}" presName="rect4" presStyleLbl="alignAcc1" presStyleIdx="3" presStyleCnt="5"/>
      <dgm:spPr/>
      <dgm:t>
        <a:bodyPr/>
        <a:lstStyle/>
        <a:p>
          <a:endParaRPr lang="ru-RU"/>
        </a:p>
      </dgm:t>
    </dgm:pt>
    <dgm:pt modelId="{97D55656-77C7-48AD-9578-E206118F2FB1}" type="pres">
      <dgm:prSet presAssocID="{A141DFE5-7E34-46F4-B26E-162C797DCE4F}" presName="vertSpace5" presStyleLbl="node1" presStyleIdx="3" presStyleCnt="5"/>
      <dgm:spPr/>
    </dgm:pt>
    <dgm:pt modelId="{EDFD7258-C0A3-4E4C-BE80-997D0CE82E13}" type="pres">
      <dgm:prSet presAssocID="{A141DFE5-7E34-46F4-B26E-162C797DCE4F}" presName="circle5" presStyleLbl="node1" presStyleIdx="4" presStyleCnt="5"/>
      <dgm:spPr/>
    </dgm:pt>
    <dgm:pt modelId="{05337DC0-566F-48BE-98C8-8ADC9AC8E8E5}" type="pres">
      <dgm:prSet presAssocID="{A141DFE5-7E34-46F4-B26E-162C797DCE4F}" presName="rect5" presStyleLbl="alignAcc1" presStyleIdx="4" presStyleCnt="5"/>
      <dgm:spPr/>
      <dgm:t>
        <a:bodyPr/>
        <a:lstStyle/>
        <a:p>
          <a:endParaRPr lang="ru-RU"/>
        </a:p>
      </dgm:t>
    </dgm:pt>
    <dgm:pt modelId="{2BA02FFF-B301-495C-989C-50FACFAB8004}" type="pres">
      <dgm:prSet presAssocID="{44BEE54D-D4CD-427D-8820-FE1CE5CA597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C4406-52C9-4B2E-80B4-20904F7C2463}" type="pres">
      <dgm:prSet presAssocID="{147433E2-2556-4515-8214-FBD5FD56A156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09B6D0-682F-4DB1-9AF6-0AB0B3514381}" type="pres">
      <dgm:prSet presAssocID="{A29ADDA7-9BCB-4D0B-9032-D9C0DEB1A692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7E421-6BAF-4D9F-B486-67D9B1714202}" type="pres">
      <dgm:prSet presAssocID="{6EBE7E42-5833-465C-A5AE-1DF1698E7E44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456ED-A235-4E72-B62D-76D502A4873F}" type="pres">
      <dgm:prSet presAssocID="{A141DFE5-7E34-46F4-B26E-162C797DCE4F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1B838-0EAC-4BF7-9C76-D83BA9447BF0}" type="presOf" srcId="{147433E2-2556-4515-8214-FBD5FD56A156}" destId="{B889FD3F-9761-4ED4-BEB0-9B992AB8390F}" srcOrd="0" destOrd="0" presId="urn:microsoft.com/office/officeart/2005/8/layout/target3"/>
    <dgm:cxn modelId="{C428088A-7D51-4536-A0F9-A1C87631E96D}" type="presOf" srcId="{6EBE7E42-5833-465C-A5AE-1DF1698E7E44}" destId="{3561AAE7-6769-40B0-9B30-878D03A003BF}" srcOrd="0" destOrd="0" presId="urn:microsoft.com/office/officeart/2005/8/layout/target3"/>
    <dgm:cxn modelId="{6BAF8F6C-BFF6-4EA3-A11B-1A2E83EB89C6}" type="presOf" srcId="{A141DFE5-7E34-46F4-B26E-162C797DCE4F}" destId="{05337DC0-566F-48BE-98C8-8ADC9AC8E8E5}" srcOrd="0" destOrd="0" presId="urn:microsoft.com/office/officeart/2005/8/layout/target3"/>
    <dgm:cxn modelId="{6415FAEF-15F6-48A1-B3FE-3BAB3AC435F0}" type="presOf" srcId="{A141DFE5-7E34-46F4-B26E-162C797DCE4F}" destId="{05D456ED-A235-4E72-B62D-76D502A4873F}" srcOrd="1" destOrd="0" presId="urn:microsoft.com/office/officeart/2005/8/layout/target3"/>
    <dgm:cxn modelId="{5D35AB70-7934-4EDA-8989-3660E9FA9C68}" type="presOf" srcId="{A29ADDA7-9BCB-4D0B-9032-D9C0DEB1A692}" destId="{9909B6D0-682F-4DB1-9AF6-0AB0B3514381}" srcOrd="1" destOrd="0" presId="urn:microsoft.com/office/officeart/2005/8/layout/target3"/>
    <dgm:cxn modelId="{55EFC58D-1385-43D2-A4AD-8B53FBEE01D3}" type="presOf" srcId="{44BEE54D-D4CD-427D-8820-FE1CE5CA597D}" destId="{61F375DE-F455-423D-8519-43B445526310}" srcOrd="0" destOrd="0" presId="urn:microsoft.com/office/officeart/2005/8/layout/target3"/>
    <dgm:cxn modelId="{8289631C-C7A2-420D-882F-FE18EA8CAC5B}" type="presOf" srcId="{147433E2-2556-4515-8214-FBD5FD56A156}" destId="{4A0C4406-52C9-4B2E-80B4-20904F7C2463}" srcOrd="1" destOrd="0" presId="urn:microsoft.com/office/officeart/2005/8/layout/target3"/>
    <dgm:cxn modelId="{14573015-900A-49CF-827D-D99B69CD19C4}" srcId="{1123C133-F1F9-4191-B2DA-8B0B99A8BCFF}" destId="{A29ADDA7-9BCB-4D0B-9032-D9C0DEB1A692}" srcOrd="2" destOrd="0" parTransId="{3C5F121F-96F1-49F2-BFD6-414FE59F60C2}" sibTransId="{49508C4E-0CB5-4A00-9077-DF548D98DC13}"/>
    <dgm:cxn modelId="{27EBAEB1-EB2B-46BA-B98B-648E17278741}" type="presOf" srcId="{A29ADDA7-9BCB-4D0B-9032-D9C0DEB1A692}" destId="{22FBB860-5A54-4724-A584-8C8DB6E006AC}" srcOrd="0" destOrd="0" presId="urn:microsoft.com/office/officeart/2005/8/layout/target3"/>
    <dgm:cxn modelId="{18539770-1C7D-44F9-98F9-41E4BD4D2019}" type="presOf" srcId="{1123C133-F1F9-4191-B2DA-8B0B99A8BCFF}" destId="{BF18A81D-5BA0-4EA5-A17E-F05723403D50}" srcOrd="0" destOrd="0" presId="urn:microsoft.com/office/officeart/2005/8/layout/target3"/>
    <dgm:cxn modelId="{A8132D6C-0E84-4889-92A0-B7EF8737D115}" srcId="{1123C133-F1F9-4191-B2DA-8B0B99A8BCFF}" destId="{6EBE7E42-5833-465C-A5AE-1DF1698E7E44}" srcOrd="3" destOrd="0" parTransId="{18B4310E-E138-4692-A341-25B4BB84741B}" sibTransId="{18DB8F17-30F7-472F-9592-106F33F72F2C}"/>
    <dgm:cxn modelId="{57A80723-D2D4-4CA7-9B1D-197E9E402A80}" srcId="{1123C133-F1F9-4191-B2DA-8B0B99A8BCFF}" destId="{A141DFE5-7E34-46F4-B26E-162C797DCE4F}" srcOrd="4" destOrd="0" parTransId="{07D26496-2695-4610-B742-69ECA31675CA}" sibTransId="{DFEE9965-9F71-48C2-AC72-CFB3739A1399}"/>
    <dgm:cxn modelId="{5CEC52A8-49C5-4935-BDC1-91ED5884DB64}" type="presOf" srcId="{44BEE54D-D4CD-427D-8820-FE1CE5CA597D}" destId="{2BA02FFF-B301-495C-989C-50FACFAB8004}" srcOrd="1" destOrd="0" presId="urn:microsoft.com/office/officeart/2005/8/layout/target3"/>
    <dgm:cxn modelId="{D5305B65-48C5-47AB-848F-BC658E3BD230}" type="presOf" srcId="{6EBE7E42-5833-465C-A5AE-1DF1698E7E44}" destId="{C837E421-6BAF-4D9F-B486-67D9B1714202}" srcOrd="1" destOrd="0" presId="urn:microsoft.com/office/officeart/2005/8/layout/target3"/>
    <dgm:cxn modelId="{9880F8FD-14B2-4620-AF94-5971AB7FFDDA}" srcId="{1123C133-F1F9-4191-B2DA-8B0B99A8BCFF}" destId="{147433E2-2556-4515-8214-FBD5FD56A156}" srcOrd="1" destOrd="0" parTransId="{044DE9C8-26F3-475C-AE23-32B8A2C9156F}" sibTransId="{421DB17E-FE55-4A33-B9FE-238F4350AFE7}"/>
    <dgm:cxn modelId="{B0F176CE-A108-402F-8B9F-12BE68D2AADD}" srcId="{1123C133-F1F9-4191-B2DA-8B0B99A8BCFF}" destId="{44BEE54D-D4CD-427D-8820-FE1CE5CA597D}" srcOrd="0" destOrd="0" parTransId="{DD32A09E-05CB-478A-B214-1482EA8A7933}" sibTransId="{71053F74-BD3A-428A-B406-35FEC302FBCE}"/>
    <dgm:cxn modelId="{E54395E3-7601-4886-B83F-1F774B288C13}" type="presParOf" srcId="{BF18A81D-5BA0-4EA5-A17E-F05723403D50}" destId="{F328C84F-19AE-4271-A824-BFD08DEE569C}" srcOrd="0" destOrd="0" presId="urn:microsoft.com/office/officeart/2005/8/layout/target3"/>
    <dgm:cxn modelId="{DDC99927-28C4-4889-9F4F-32789EA09560}" type="presParOf" srcId="{BF18A81D-5BA0-4EA5-A17E-F05723403D50}" destId="{08659A90-F8B5-4AA1-9899-393DB419D16E}" srcOrd="1" destOrd="0" presId="urn:microsoft.com/office/officeart/2005/8/layout/target3"/>
    <dgm:cxn modelId="{ECD61FDF-6772-4635-9417-D5A92B95A648}" type="presParOf" srcId="{BF18A81D-5BA0-4EA5-A17E-F05723403D50}" destId="{61F375DE-F455-423D-8519-43B445526310}" srcOrd="2" destOrd="0" presId="urn:microsoft.com/office/officeart/2005/8/layout/target3"/>
    <dgm:cxn modelId="{87E83DE2-CC63-4B3A-9703-15482D0D5224}" type="presParOf" srcId="{BF18A81D-5BA0-4EA5-A17E-F05723403D50}" destId="{E2C5D94D-B859-4672-8759-B7BC3231863D}" srcOrd="3" destOrd="0" presId="urn:microsoft.com/office/officeart/2005/8/layout/target3"/>
    <dgm:cxn modelId="{4F8BF6C6-826C-47E9-8C2C-07841ED566FD}" type="presParOf" srcId="{BF18A81D-5BA0-4EA5-A17E-F05723403D50}" destId="{3903F166-1BA9-49F7-B594-E476A334BBF3}" srcOrd="4" destOrd="0" presId="urn:microsoft.com/office/officeart/2005/8/layout/target3"/>
    <dgm:cxn modelId="{6291E5C8-F319-4F9D-88DF-EA470B261BDD}" type="presParOf" srcId="{BF18A81D-5BA0-4EA5-A17E-F05723403D50}" destId="{B889FD3F-9761-4ED4-BEB0-9B992AB8390F}" srcOrd="5" destOrd="0" presId="urn:microsoft.com/office/officeart/2005/8/layout/target3"/>
    <dgm:cxn modelId="{D47EE185-7891-47C1-8BB1-A8D917C20AC9}" type="presParOf" srcId="{BF18A81D-5BA0-4EA5-A17E-F05723403D50}" destId="{E918FC24-855F-4D12-81B8-799C62C415B0}" srcOrd="6" destOrd="0" presId="urn:microsoft.com/office/officeart/2005/8/layout/target3"/>
    <dgm:cxn modelId="{4220983F-DA77-43C2-87B1-6B0D7EDEB14F}" type="presParOf" srcId="{BF18A81D-5BA0-4EA5-A17E-F05723403D50}" destId="{0FCD90B7-7D57-466B-83CB-AB8EC5074E92}" srcOrd="7" destOrd="0" presId="urn:microsoft.com/office/officeart/2005/8/layout/target3"/>
    <dgm:cxn modelId="{2A21B2D7-A7C9-48A4-B144-7216EC8F2568}" type="presParOf" srcId="{BF18A81D-5BA0-4EA5-A17E-F05723403D50}" destId="{22FBB860-5A54-4724-A584-8C8DB6E006AC}" srcOrd="8" destOrd="0" presId="urn:microsoft.com/office/officeart/2005/8/layout/target3"/>
    <dgm:cxn modelId="{70A6378B-FB83-4ABD-B245-A678DEAAAC8C}" type="presParOf" srcId="{BF18A81D-5BA0-4EA5-A17E-F05723403D50}" destId="{9DC963B6-4AE6-4525-AD98-B480594227DB}" srcOrd="9" destOrd="0" presId="urn:microsoft.com/office/officeart/2005/8/layout/target3"/>
    <dgm:cxn modelId="{8ED7D1F8-A2CB-4840-A1AE-CC97C4024815}" type="presParOf" srcId="{BF18A81D-5BA0-4EA5-A17E-F05723403D50}" destId="{42B614D3-7DB5-452B-A16A-3CEDB8E41C24}" srcOrd="10" destOrd="0" presId="urn:microsoft.com/office/officeart/2005/8/layout/target3"/>
    <dgm:cxn modelId="{0E653644-6AA2-4C9A-BE37-B3838929850A}" type="presParOf" srcId="{BF18A81D-5BA0-4EA5-A17E-F05723403D50}" destId="{3561AAE7-6769-40B0-9B30-878D03A003BF}" srcOrd="11" destOrd="0" presId="urn:microsoft.com/office/officeart/2005/8/layout/target3"/>
    <dgm:cxn modelId="{C44637DF-D156-4459-BCB3-88B3DF8E3B7E}" type="presParOf" srcId="{BF18A81D-5BA0-4EA5-A17E-F05723403D50}" destId="{97D55656-77C7-48AD-9578-E206118F2FB1}" srcOrd="12" destOrd="0" presId="urn:microsoft.com/office/officeart/2005/8/layout/target3"/>
    <dgm:cxn modelId="{075AB327-4426-45CE-82C6-9065B6025315}" type="presParOf" srcId="{BF18A81D-5BA0-4EA5-A17E-F05723403D50}" destId="{EDFD7258-C0A3-4E4C-BE80-997D0CE82E13}" srcOrd="13" destOrd="0" presId="urn:microsoft.com/office/officeart/2005/8/layout/target3"/>
    <dgm:cxn modelId="{FF3A8831-E33A-491F-826E-9093036B28F9}" type="presParOf" srcId="{BF18A81D-5BA0-4EA5-A17E-F05723403D50}" destId="{05337DC0-566F-48BE-98C8-8ADC9AC8E8E5}" srcOrd="14" destOrd="0" presId="urn:microsoft.com/office/officeart/2005/8/layout/target3"/>
    <dgm:cxn modelId="{F788E039-D3EA-469B-A1F2-1882A36BB80B}" type="presParOf" srcId="{BF18A81D-5BA0-4EA5-A17E-F05723403D50}" destId="{2BA02FFF-B301-495C-989C-50FACFAB8004}" srcOrd="15" destOrd="0" presId="urn:microsoft.com/office/officeart/2005/8/layout/target3"/>
    <dgm:cxn modelId="{A2464BCB-0B7D-4635-B1F0-CFA48483F8F3}" type="presParOf" srcId="{BF18A81D-5BA0-4EA5-A17E-F05723403D50}" destId="{4A0C4406-52C9-4B2E-80B4-20904F7C2463}" srcOrd="16" destOrd="0" presId="urn:microsoft.com/office/officeart/2005/8/layout/target3"/>
    <dgm:cxn modelId="{11A0A093-9F6A-4C4F-B11A-B3D43F082950}" type="presParOf" srcId="{BF18A81D-5BA0-4EA5-A17E-F05723403D50}" destId="{9909B6D0-682F-4DB1-9AF6-0AB0B3514381}" srcOrd="17" destOrd="0" presId="urn:microsoft.com/office/officeart/2005/8/layout/target3"/>
    <dgm:cxn modelId="{E01CC845-DE02-4888-86A5-64B2333DF757}" type="presParOf" srcId="{BF18A81D-5BA0-4EA5-A17E-F05723403D50}" destId="{C837E421-6BAF-4D9F-B486-67D9B1714202}" srcOrd="18" destOrd="0" presId="urn:microsoft.com/office/officeart/2005/8/layout/target3"/>
    <dgm:cxn modelId="{14FBE57A-AD53-482B-8D00-090A022696E8}" type="presParOf" srcId="{BF18A81D-5BA0-4EA5-A17E-F05723403D50}" destId="{05D456ED-A235-4E72-B62D-76D502A4873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69805-3D39-4E8E-AF11-C6035D399F32}">
      <dsp:nvSpPr>
        <dsp:cNvPr id="0" name=""/>
        <dsp:cNvSpPr/>
      </dsp:nvSpPr>
      <dsp:spPr>
        <a:xfrm>
          <a:off x="729646" y="0"/>
          <a:ext cx="4740444" cy="496855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BD231-BDA6-4A79-8301-2DBE8710C7DC}">
      <dsp:nvSpPr>
        <dsp:cNvPr id="0" name=""/>
        <dsp:cNvSpPr/>
      </dsp:nvSpPr>
      <dsp:spPr>
        <a:xfrm>
          <a:off x="1552571" y="498989"/>
          <a:ext cx="6324153" cy="5981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1) Структура угідь і ґрунтового покриву</a:t>
          </a:r>
          <a:endParaRPr lang="uk-UA" sz="2000" kern="1200" dirty="0"/>
        </a:p>
      </dsp:txBody>
      <dsp:txXfrm>
        <a:off x="1581773" y="528191"/>
        <a:ext cx="6265749" cy="539793"/>
      </dsp:txXfrm>
    </dsp:sp>
    <dsp:sp modelId="{B1F93C4A-6FA8-4FEC-B345-B6FF5A317940}">
      <dsp:nvSpPr>
        <dsp:cNvPr id="0" name=""/>
        <dsp:cNvSpPr/>
      </dsp:nvSpPr>
      <dsp:spPr>
        <a:xfrm>
          <a:off x="1552571" y="1162690"/>
          <a:ext cx="6324153" cy="524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2) Екологічна стійкість земельних ресурсів</a:t>
          </a:r>
          <a:endParaRPr lang="uk-UA" sz="2000" kern="1200" dirty="0"/>
        </a:p>
      </dsp:txBody>
      <dsp:txXfrm>
        <a:off x="1578152" y="1188271"/>
        <a:ext cx="6272991" cy="472864"/>
      </dsp:txXfrm>
    </dsp:sp>
    <dsp:sp modelId="{FFCFB48B-3BA6-46D7-8FDF-B8966187AC6F}">
      <dsp:nvSpPr>
        <dsp:cNvPr id="0" name=""/>
        <dsp:cNvSpPr/>
      </dsp:nvSpPr>
      <dsp:spPr>
        <a:xfrm>
          <a:off x="1552571" y="1752220"/>
          <a:ext cx="6324153" cy="5240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3) Родючість ґрунтів </a:t>
          </a:r>
          <a:endParaRPr lang="uk-UA" sz="2000" kern="1200" dirty="0"/>
        </a:p>
      </dsp:txBody>
      <dsp:txXfrm>
        <a:off x="1578152" y="1777801"/>
        <a:ext cx="6272991" cy="472864"/>
      </dsp:txXfrm>
    </dsp:sp>
    <dsp:sp modelId="{38FDF268-274A-46DE-A56B-CCC21FA1C16E}">
      <dsp:nvSpPr>
        <dsp:cNvPr id="0" name=""/>
        <dsp:cNvSpPr/>
      </dsp:nvSpPr>
      <dsp:spPr>
        <a:xfrm>
          <a:off x="1532096" y="2341750"/>
          <a:ext cx="6365103" cy="6780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4) Продуктивність орних земель (урожайність основних сільськогосподарських культур</a:t>
          </a:r>
          <a:r>
            <a:rPr lang="uk-UA" sz="1000" kern="1200" dirty="0" smtClean="0"/>
            <a:t>)</a:t>
          </a:r>
          <a:endParaRPr lang="uk-UA" sz="1000" kern="1200" dirty="0"/>
        </a:p>
      </dsp:txBody>
      <dsp:txXfrm>
        <a:off x="1565195" y="2374849"/>
        <a:ext cx="6298905" cy="611835"/>
      </dsp:txXfrm>
    </dsp:sp>
    <dsp:sp modelId="{BAFB6364-25F5-4AFA-A54A-1F82D9530878}">
      <dsp:nvSpPr>
        <dsp:cNvPr id="0" name=""/>
        <dsp:cNvSpPr/>
      </dsp:nvSpPr>
      <dsp:spPr>
        <a:xfrm>
          <a:off x="1554670" y="3085287"/>
          <a:ext cx="6319954" cy="5895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5) Продуктивність кормових угідь (урожайність сіна)</a:t>
          </a:r>
          <a:endParaRPr lang="uk-UA" sz="2000" kern="1200" dirty="0"/>
        </a:p>
      </dsp:txBody>
      <dsp:txXfrm>
        <a:off x="1583451" y="3114068"/>
        <a:ext cx="6262392" cy="532010"/>
      </dsp:txXfrm>
    </dsp:sp>
    <dsp:sp modelId="{C7687F1B-96E3-4BEC-9BE0-212DAF18213F}">
      <dsp:nvSpPr>
        <dsp:cNvPr id="0" name=""/>
        <dsp:cNvSpPr/>
      </dsp:nvSpPr>
      <dsp:spPr>
        <a:xfrm>
          <a:off x="1517983" y="3740362"/>
          <a:ext cx="6393330" cy="663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6) Бальна оцінка земель (результати бонітування)</a:t>
          </a:r>
          <a:endParaRPr lang="uk-UA" sz="2000" kern="1200" dirty="0"/>
        </a:p>
      </dsp:txBody>
      <dsp:txXfrm>
        <a:off x="1550382" y="3772761"/>
        <a:ext cx="6328532" cy="598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F98D87-F393-4E56-BFCA-5F88BECFA179}">
      <dsp:nvSpPr>
        <dsp:cNvPr id="0" name=""/>
        <dsp:cNvSpPr/>
      </dsp:nvSpPr>
      <dsp:spPr>
        <a:xfrm rot="10800000">
          <a:off x="1528073" y="71"/>
          <a:ext cx="5322149" cy="750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785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гранулометричний склад </a:t>
          </a:r>
          <a:endParaRPr lang="uk-UA" sz="2400" kern="1200" dirty="0"/>
        </a:p>
      </dsp:txBody>
      <dsp:txXfrm rot="10800000">
        <a:off x="1715605" y="71"/>
        <a:ext cx="5134617" cy="750127"/>
      </dsp:txXfrm>
    </dsp:sp>
    <dsp:sp modelId="{B1BFE097-1516-49BE-9468-315D42CA8CBC}">
      <dsp:nvSpPr>
        <dsp:cNvPr id="0" name=""/>
        <dsp:cNvSpPr/>
      </dsp:nvSpPr>
      <dsp:spPr>
        <a:xfrm>
          <a:off x="1153009" y="71"/>
          <a:ext cx="750127" cy="750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50C223-39CA-470A-95FC-F724BBB96911}">
      <dsp:nvSpPr>
        <dsp:cNvPr id="0" name=""/>
        <dsp:cNvSpPr/>
      </dsp:nvSpPr>
      <dsp:spPr>
        <a:xfrm rot="10800000">
          <a:off x="1528073" y="974117"/>
          <a:ext cx="5322149" cy="750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785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еродованість </a:t>
          </a:r>
          <a:endParaRPr lang="uk-UA" sz="2400" kern="1200" dirty="0"/>
        </a:p>
      </dsp:txBody>
      <dsp:txXfrm rot="10800000">
        <a:off x="1715605" y="974117"/>
        <a:ext cx="5134617" cy="750127"/>
      </dsp:txXfrm>
    </dsp:sp>
    <dsp:sp modelId="{2576211B-EF6B-4042-A0E9-B0412FD0D6D5}">
      <dsp:nvSpPr>
        <dsp:cNvPr id="0" name=""/>
        <dsp:cNvSpPr/>
      </dsp:nvSpPr>
      <dsp:spPr>
        <a:xfrm>
          <a:off x="1153009" y="974117"/>
          <a:ext cx="750127" cy="750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2DFD0-01A4-4698-8C01-68BDAEE284CC}">
      <dsp:nvSpPr>
        <dsp:cNvPr id="0" name=""/>
        <dsp:cNvSpPr/>
      </dsp:nvSpPr>
      <dsp:spPr>
        <a:xfrm rot="10800000">
          <a:off x="1528073" y="1948163"/>
          <a:ext cx="5322149" cy="750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785" tIns="91440" rIns="170688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err="1" smtClean="0"/>
            <a:t>оглеєність</a:t>
          </a:r>
          <a:r>
            <a:rPr lang="uk-UA" sz="2400" kern="1200" dirty="0" smtClean="0"/>
            <a:t> </a:t>
          </a:r>
          <a:endParaRPr lang="uk-UA" sz="2400" kern="1200" dirty="0"/>
        </a:p>
      </dsp:txBody>
      <dsp:txXfrm rot="10800000">
        <a:off x="1715605" y="1948163"/>
        <a:ext cx="5134617" cy="750127"/>
      </dsp:txXfrm>
    </dsp:sp>
    <dsp:sp modelId="{2CE02ABF-DAA6-4C4E-8194-709B8AFBC183}">
      <dsp:nvSpPr>
        <dsp:cNvPr id="0" name=""/>
        <dsp:cNvSpPr/>
      </dsp:nvSpPr>
      <dsp:spPr>
        <a:xfrm>
          <a:off x="1153009" y="1948163"/>
          <a:ext cx="750127" cy="750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1822B-5CC2-463B-B001-CAA93B78848B}">
      <dsp:nvSpPr>
        <dsp:cNvPr id="0" name=""/>
        <dsp:cNvSpPr/>
      </dsp:nvSpPr>
      <dsp:spPr>
        <a:xfrm rot="10800000">
          <a:off x="1528073" y="2922208"/>
          <a:ext cx="5322149" cy="750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785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засоленість і солонцюватість </a:t>
          </a:r>
          <a:endParaRPr lang="uk-UA" sz="2400" kern="1200" dirty="0"/>
        </a:p>
      </dsp:txBody>
      <dsp:txXfrm rot="10800000">
        <a:off x="1715605" y="2922208"/>
        <a:ext cx="5134617" cy="750127"/>
      </dsp:txXfrm>
    </dsp:sp>
    <dsp:sp modelId="{B0FCCAB6-9435-4025-8E72-4669F9391B42}">
      <dsp:nvSpPr>
        <dsp:cNvPr id="0" name=""/>
        <dsp:cNvSpPr/>
      </dsp:nvSpPr>
      <dsp:spPr>
        <a:xfrm>
          <a:off x="1153009" y="2922208"/>
          <a:ext cx="750127" cy="75012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8C84F-19AE-4271-A824-BFD08DEE569C}">
      <dsp:nvSpPr>
        <dsp:cNvPr id="0" name=""/>
        <dsp:cNvSpPr/>
      </dsp:nvSpPr>
      <dsp:spPr>
        <a:xfrm>
          <a:off x="0" y="151216"/>
          <a:ext cx="5314190" cy="531419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F375DE-F455-423D-8519-43B445526310}">
      <dsp:nvSpPr>
        <dsp:cNvPr id="0" name=""/>
        <dsp:cNvSpPr/>
      </dsp:nvSpPr>
      <dsp:spPr>
        <a:xfrm>
          <a:off x="2657095" y="151216"/>
          <a:ext cx="6199888" cy="5314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впровадження оптимального співвідношення земельних угідь</a:t>
          </a:r>
          <a:endParaRPr lang="uk-UA" sz="1800" kern="1200" dirty="0"/>
        </a:p>
      </dsp:txBody>
      <dsp:txXfrm>
        <a:off x="2657095" y="151216"/>
        <a:ext cx="6199888" cy="850270"/>
      </dsp:txXfrm>
    </dsp:sp>
    <dsp:sp modelId="{3903F166-1BA9-49F7-B594-E476A334BBF3}">
      <dsp:nvSpPr>
        <dsp:cNvPr id="0" name=""/>
        <dsp:cNvSpPr/>
      </dsp:nvSpPr>
      <dsp:spPr>
        <a:xfrm>
          <a:off x="557989" y="1001487"/>
          <a:ext cx="4198210" cy="41982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9FD3F-9761-4ED4-BEB0-9B992AB8390F}">
      <dsp:nvSpPr>
        <dsp:cNvPr id="0" name=""/>
        <dsp:cNvSpPr/>
      </dsp:nvSpPr>
      <dsp:spPr>
        <a:xfrm>
          <a:off x="2657095" y="1001487"/>
          <a:ext cx="6199888" cy="41982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максимальне врахування потреб у земельних ресурсах всіх галузей господарства</a:t>
          </a:r>
          <a:endParaRPr lang="uk-UA" sz="1800" kern="1200" dirty="0"/>
        </a:p>
      </dsp:txBody>
      <dsp:txXfrm>
        <a:off x="2657095" y="1001487"/>
        <a:ext cx="6199888" cy="850270"/>
      </dsp:txXfrm>
    </dsp:sp>
    <dsp:sp modelId="{0FCD90B7-7D57-466B-83CB-AB8EC5074E92}">
      <dsp:nvSpPr>
        <dsp:cNvPr id="0" name=""/>
        <dsp:cNvSpPr/>
      </dsp:nvSpPr>
      <dsp:spPr>
        <a:xfrm>
          <a:off x="1115979" y="1851757"/>
          <a:ext cx="3082230" cy="308223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BB860-5A54-4724-A584-8C8DB6E006AC}">
      <dsp:nvSpPr>
        <dsp:cNvPr id="0" name=""/>
        <dsp:cNvSpPr/>
      </dsp:nvSpPr>
      <dsp:spPr>
        <a:xfrm>
          <a:off x="2657095" y="1851757"/>
          <a:ext cx="6199888" cy="30822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підтримка заходів, спрямованих на збереження </a:t>
          </a:r>
          <a:r>
            <a:rPr lang="uk-UA" sz="1800" kern="1200" dirty="0" err="1" smtClean="0"/>
            <a:t>самовідновлювальних</a:t>
          </a:r>
          <a:r>
            <a:rPr lang="uk-UA" sz="1800" kern="1200" dirty="0" smtClean="0"/>
            <a:t> та </a:t>
          </a:r>
          <a:r>
            <a:rPr lang="uk-UA" sz="1800" kern="1200" dirty="0" err="1" smtClean="0"/>
            <a:t>екологоутворюючих</a:t>
          </a:r>
          <a:r>
            <a:rPr lang="uk-UA" sz="1800" kern="1200" dirty="0" smtClean="0"/>
            <a:t> функцій всіх елементів екосистем</a:t>
          </a:r>
          <a:endParaRPr lang="uk-UA" sz="1800" kern="1200" dirty="0"/>
        </a:p>
      </dsp:txBody>
      <dsp:txXfrm>
        <a:off x="2657095" y="1851757"/>
        <a:ext cx="6199888" cy="850270"/>
      </dsp:txXfrm>
    </dsp:sp>
    <dsp:sp modelId="{42B614D3-7DB5-452B-A16A-3CEDB8E41C24}">
      <dsp:nvSpPr>
        <dsp:cNvPr id="0" name=""/>
        <dsp:cNvSpPr/>
      </dsp:nvSpPr>
      <dsp:spPr>
        <a:xfrm>
          <a:off x="1673969" y="2702028"/>
          <a:ext cx="1966250" cy="196625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1AAE7-6769-40B0-9B30-878D03A003BF}">
      <dsp:nvSpPr>
        <dsp:cNvPr id="0" name=""/>
        <dsp:cNvSpPr/>
      </dsp:nvSpPr>
      <dsp:spPr>
        <a:xfrm>
          <a:off x="2657095" y="2702028"/>
          <a:ext cx="6199888" cy="1966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регулювання антропогенного навантаження на земельні ресурси, недопущення перевищення міри екологічної вразливості</a:t>
          </a:r>
          <a:endParaRPr lang="uk-UA" sz="1800" kern="1200" dirty="0"/>
        </a:p>
      </dsp:txBody>
      <dsp:txXfrm>
        <a:off x="2657095" y="2702028"/>
        <a:ext cx="6199888" cy="850270"/>
      </dsp:txXfrm>
    </dsp:sp>
    <dsp:sp modelId="{EDFD7258-C0A3-4E4C-BE80-997D0CE82E13}">
      <dsp:nvSpPr>
        <dsp:cNvPr id="0" name=""/>
        <dsp:cNvSpPr/>
      </dsp:nvSpPr>
      <dsp:spPr>
        <a:xfrm>
          <a:off x="2231959" y="3552298"/>
          <a:ext cx="850270" cy="85027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37DC0-566F-48BE-98C8-8ADC9AC8E8E5}">
      <dsp:nvSpPr>
        <dsp:cNvPr id="0" name=""/>
        <dsp:cNvSpPr/>
      </dsp:nvSpPr>
      <dsp:spPr>
        <a:xfrm>
          <a:off x="2657095" y="3552298"/>
          <a:ext cx="6199888" cy="8502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перебудова свідомості суспільства, перехід від </a:t>
          </a:r>
          <a:r>
            <a:rPr lang="uk-UA" sz="1800" kern="1200" dirty="0" err="1" smtClean="0"/>
            <a:t>антропоцентричної</a:t>
          </a:r>
          <a:r>
            <a:rPr lang="uk-UA" sz="1800" kern="1200" dirty="0" smtClean="0"/>
            <a:t> політики природокористування до </a:t>
          </a:r>
          <a:r>
            <a:rPr lang="uk-UA" sz="1800" kern="1200" dirty="0" err="1" smtClean="0"/>
            <a:t>екоцентричної</a:t>
          </a:r>
          <a:endParaRPr lang="uk-UA" sz="1800" kern="1200" dirty="0"/>
        </a:p>
      </dsp:txBody>
      <dsp:txXfrm>
        <a:off x="2657095" y="3552298"/>
        <a:ext cx="6199888" cy="85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4339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43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pPr lvl="0"/>
            <a:r>
              <a:rPr lang="ru-RU" altLang="uk-UA" noProof="0" smtClean="0"/>
              <a:t>Образец заголовка</a:t>
            </a:r>
          </a:p>
        </p:txBody>
      </p:sp>
      <p:sp>
        <p:nvSpPr>
          <p:cNvPr id="143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600"/>
            </a:lvl1pPr>
          </a:lstStyle>
          <a:p>
            <a:pPr lvl="0"/>
            <a:r>
              <a:rPr lang="ru-RU" altLang="uk-UA" noProof="0" smtClean="0"/>
              <a:t>Образец подзаголовка</a:t>
            </a:r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7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DEA29BB-679C-4A54-BC3A-7D99F839B24F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DB7B2-3D48-4BD1-8AE5-2B46765994C6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58511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C1D25-19B9-4708-AA3D-1CAF510A45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54368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A3E59-C388-4552-8738-F546E77A1F9B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33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391B2-A41D-41AB-ABFE-E575617DA56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772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310D6-F431-440D-9FB2-750137F3AF5A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1491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1CF53-F012-464F-A47A-606A634FD532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04583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314CA-DAC0-47B0-8A6F-765E620C3C7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1949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6E270-B448-4B3B-A7CB-74E8138A3EB8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238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B9D87-E2E0-4DC1-B488-6AC124727A59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9540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4A862-7294-46D2-B661-22539B95D2E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50150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133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>
                <a:gd name="T0" fmla="*/ 2768 w 2780"/>
                <a:gd name="T1" fmla="*/ 18 h 953"/>
                <a:gd name="T2" fmla="*/ 2678 w 2780"/>
                <a:gd name="T3" fmla="*/ 24 h 953"/>
                <a:gd name="T4" fmla="*/ 2613 w 2780"/>
                <a:gd name="T5" fmla="*/ 102 h 953"/>
                <a:gd name="T6" fmla="*/ 2511 w 2780"/>
                <a:gd name="T7" fmla="*/ 156 h 953"/>
                <a:gd name="T8" fmla="*/ 2505 w 2780"/>
                <a:gd name="T9" fmla="*/ 222 h 953"/>
                <a:gd name="T10" fmla="*/ 2487 w 2780"/>
                <a:gd name="T11" fmla="*/ 246 h 953"/>
                <a:gd name="T12" fmla="*/ 2469 w 2780"/>
                <a:gd name="T13" fmla="*/ 252 h 953"/>
                <a:gd name="T14" fmla="*/ 2397 w 2780"/>
                <a:gd name="T15" fmla="*/ 210 h 953"/>
                <a:gd name="T16" fmla="*/ 2260 w 2780"/>
                <a:gd name="T17" fmla="*/ 192 h 953"/>
                <a:gd name="T18" fmla="*/ 2236 w 2780"/>
                <a:gd name="T19" fmla="*/ 186 h 953"/>
                <a:gd name="T20" fmla="*/ 2218 w 2780"/>
                <a:gd name="T21" fmla="*/ 192 h 953"/>
                <a:gd name="T22" fmla="*/ 2146 w 2780"/>
                <a:gd name="T23" fmla="*/ 228 h 953"/>
                <a:gd name="T24" fmla="*/ 2110 w 2780"/>
                <a:gd name="T25" fmla="*/ 240 h 953"/>
                <a:gd name="T26" fmla="*/ 2086 w 2780"/>
                <a:gd name="T27" fmla="*/ 246 h 953"/>
                <a:gd name="T28" fmla="*/ 2074 w 2780"/>
                <a:gd name="T29" fmla="*/ 258 h 953"/>
                <a:gd name="T30" fmla="*/ 2074 w 2780"/>
                <a:gd name="T31" fmla="*/ 276 h 953"/>
                <a:gd name="T32" fmla="*/ 2051 w 2780"/>
                <a:gd name="T33" fmla="*/ 300 h 953"/>
                <a:gd name="T34" fmla="*/ 2033 w 2780"/>
                <a:gd name="T35" fmla="*/ 312 h 953"/>
                <a:gd name="T36" fmla="*/ 2021 w 2780"/>
                <a:gd name="T37" fmla="*/ 324 h 953"/>
                <a:gd name="T38" fmla="*/ 2009 w 2780"/>
                <a:gd name="T39" fmla="*/ 336 h 953"/>
                <a:gd name="T40" fmla="*/ 1979 w 2780"/>
                <a:gd name="T41" fmla="*/ 342 h 953"/>
                <a:gd name="T42" fmla="*/ 1913 w 2780"/>
                <a:gd name="T43" fmla="*/ 336 h 953"/>
                <a:gd name="T44" fmla="*/ 1877 w 2780"/>
                <a:gd name="T45" fmla="*/ 330 h 953"/>
                <a:gd name="T46" fmla="*/ 1865 w 2780"/>
                <a:gd name="T47" fmla="*/ 342 h 953"/>
                <a:gd name="T48" fmla="*/ 1853 w 2780"/>
                <a:gd name="T49" fmla="*/ 354 h 953"/>
                <a:gd name="T50" fmla="*/ 1823 w 2780"/>
                <a:gd name="T51" fmla="*/ 360 h 953"/>
                <a:gd name="T52" fmla="*/ 1764 w 2780"/>
                <a:gd name="T53" fmla="*/ 342 h 953"/>
                <a:gd name="T54" fmla="*/ 1740 w 2780"/>
                <a:gd name="T55" fmla="*/ 342 h 953"/>
                <a:gd name="T56" fmla="*/ 1716 w 2780"/>
                <a:gd name="T57" fmla="*/ 354 h 953"/>
                <a:gd name="T58" fmla="*/ 1656 w 2780"/>
                <a:gd name="T59" fmla="*/ 425 h 953"/>
                <a:gd name="T60" fmla="*/ 1614 w 2780"/>
                <a:gd name="T61" fmla="*/ 569 h 953"/>
                <a:gd name="T62" fmla="*/ 1614 w 2780"/>
                <a:gd name="T63" fmla="*/ 593 h 953"/>
                <a:gd name="T64" fmla="*/ 1620 w 2780"/>
                <a:gd name="T65" fmla="*/ 641 h 953"/>
                <a:gd name="T66" fmla="*/ 1638 w 2780"/>
                <a:gd name="T67" fmla="*/ 659 h 953"/>
                <a:gd name="T68" fmla="*/ 1632 w 2780"/>
                <a:gd name="T69" fmla="*/ 671 h 953"/>
                <a:gd name="T70" fmla="*/ 1620 w 2780"/>
                <a:gd name="T71" fmla="*/ 683 h 953"/>
                <a:gd name="T72" fmla="*/ 1542 w 2780"/>
                <a:gd name="T73" fmla="*/ 689 h 953"/>
                <a:gd name="T74" fmla="*/ 1465 w 2780"/>
                <a:gd name="T75" fmla="*/ 629 h 953"/>
                <a:gd name="T76" fmla="*/ 1333 w 2780"/>
                <a:gd name="T77" fmla="*/ 587 h 953"/>
                <a:gd name="T78" fmla="*/ 1184 w 2780"/>
                <a:gd name="T79" fmla="*/ 671 h 953"/>
                <a:gd name="T80" fmla="*/ 1016 w 2780"/>
                <a:gd name="T81" fmla="*/ 731 h 953"/>
                <a:gd name="T82" fmla="*/ 813 w 2780"/>
                <a:gd name="T83" fmla="*/ 743 h 953"/>
                <a:gd name="T84" fmla="*/ 628 w 2780"/>
                <a:gd name="T85" fmla="*/ 701 h 953"/>
                <a:gd name="T86" fmla="*/ 568 w 2780"/>
                <a:gd name="T87" fmla="*/ 695 h 953"/>
                <a:gd name="T88" fmla="*/ 556 w 2780"/>
                <a:gd name="T89" fmla="*/ 701 h 953"/>
                <a:gd name="T90" fmla="*/ 520 w 2780"/>
                <a:gd name="T91" fmla="*/ 731 h 953"/>
                <a:gd name="T92" fmla="*/ 436 w 2780"/>
                <a:gd name="T93" fmla="*/ 809 h 953"/>
                <a:gd name="T94" fmla="*/ 406 w 2780"/>
                <a:gd name="T95" fmla="*/ 821 h 953"/>
                <a:gd name="T96" fmla="*/ 382 w 2780"/>
                <a:gd name="T97" fmla="*/ 821 h 953"/>
                <a:gd name="T98" fmla="*/ 335 w 2780"/>
                <a:gd name="T99" fmla="*/ 827 h 953"/>
                <a:gd name="T100" fmla="*/ 209 w 2780"/>
                <a:gd name="T101" fmla="*/ 851 h 953"/>
                <a:gd name="T102" fmla="*/ 173 w 2780"/>
                <a:gd name="T103" fmla="*/ 857 h 953"/>
                <a:gd name="T104" fmla="*/ 125 w 2780"/>
                <a:gd name="T105" fmla="*/ 851 h 953"/>
                <a:gd name="T106" fmla="*/ 107 w 2780"/>
                <a:gd name="T107" fmla="*/ 857 h 953"/>
                <a:gd name="T108" fmla="*/ 101 w 2780"/>
                <a:gd name="T109" fmla="*/ 875 h 953"/>
                <a:gd name="T110" fmla="*/ 83 w 2780"/>
                <a:gd name="T111" fmla="*/ 887 h 953"/>
                <a:gd name="T112" fmla="*/ 48 w 2780"/>
                <a:gd name="T113" fmla="*/ 899 h 953"/>
                <a:gd name="T114" fmla="*/ 2780 w 2780"/>
                <a:gd name="T115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12 w 12"/>
                <a:gd name="T3" fmla="*/ 12 h 18"/>
                <a:gd name="T4" fmla="*/ 6 w 12"/>
                <a:gd name="T5" fmla="*/ 6 h 18"/>
                <a:gd name="T6" fmla="*/ 6 w 12"/>
                <a:gd name="T7" fmla="*/ 6 h 18"/>
                <a:gd name="T8" fmla="*/ 0 w 12"/>
                <a:gd name="T9" fmla="*/ 0 h 18"/>
                <a:gd name="T10" fmla="*/ 12 w 12"/>
                <a:gd name="T11" fmla="*/ 18 h 18"/>
                <a:gd name="T12" fmla="*/ 12 w 12"/>
                <a:gd name="T13" fmla="*/ 18 h 18"/>
                <a:gd name="T14" fmla="*/ 12 w 12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>
                <a:gd name="T0" fmla="*/ 0 w 6"/>
                <a:gd name="T1" fmla="*/ 12 h 18"/>
                <a:gd name="T2" fmla="*/ 6 w 6"/>
                <a:gd name="T3" fmla="*/ 18 h 18"/>
                <a:gd name="T4" fmla="*/ 0 w 6"/>
                <a:gd name="T5" fmla="*/ 0 h 18"/>
                <a:gd name="T6" fmla="*/ 0 w 6"/>
                <a:gd name="T7" fmla="*/ 12 h 18"/>
                <a:gd name="T8" fmla="*/ 0 w 6"/>
                <a:gd name="T9" fmla="*/ 12 h 18"/>
                <a:gd name="T10" fmla="*/ 0 w 6"/>
                <a:gd name="T1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>
                <a:gd name="T0" fmla="*/ 280 w 304"/>
                <a:gd name="T1" fmla="*/ 42 h 741"/>
                <a:gd name="T2" fmla="*/ 274 w 304"/>
                <a:gd name="T3" fmla="*/ 42 h 741"/>
                <a:gd name="T4" fmla="*/ 268 w 304"/>
                <a:gd name="T5" fmla="*/ 42 h 741"/>
                <a:gd name="T6" fmla="*/ 256 w 304"/>
                <a:gd name="T7" fmla="*/ 42 h 741"/>
                <a:gd name="T8" fmla="*/ 238 w 304"/>
                <a:gd name="T9" fmla="*/ 48 h 741"/>
                <a:gd name="T10" fmla="*/ 214 w 304"/>
                <a:gd name="T11" fmla="*/ 12 h 741"/>
                <a:gd name="T12" fmla="*/ 196 w 304"/>
                <a:gd name="T13" fmla="*/ 0 h 741"/>
                <a:gd name="T14" fmla="*/ 196 w 304"/>
                <a:gd name="T15" fmla="*/ 0 h 741"/>
                <a:gd name="T16" fmla="*/ 164 w 304"/>
                <a:gd name="T17" fmla="*/ 167 h 741"/>
                <a:gd name="T18" fmla="*/ 144 w 304"/>
                <a:gd name="T19" fmla="*/ 217 h 741"/>
                <a:gd name="T20" fmla="*/ 110 w 304"/>
                <a:gd name="T21" fmla="*/ 281 h 741"/>
                <a:gd name="T22" fmla="*/ 96 w 304"/>
                <a:gd name="T23" fmla="*/ 327 h 741"/>
                <a:gd name="T24" fmla="*/ 124 w 304"/>
                <a:gd name="T25" fmla="*/ 405 h 741"/>
                <a:gd name="T26" fmla="*/ 100 w 304"/>
                <a:gd name="T27" fmla="*/ 463 h 741"/>
                <a:gd name="T28" fmla="*/ 68 w 304"/>
                <a:gd name="T29" fmla="*/ 503 h 741"/>
                <a:gd name="T30" fmla="*/ 30 w 304"/>
                <a:gd name="T31" fmla="*/ 539 h 741"/>
                <a:gd name="T32" fmla="*/ 24 w 304"/>
                <a:gd name="T33" fmla="*/ 613 h 741"/>
                <a:gd name="T34" fmla="*/ 0 w 304"/>
                <a:gd name="T35" fmla="*/ 741 h 741"/>
                <a:gd name="T36" fmla="*/ 202 w 304"/>
                <a:gd name="T37" fmla="*/ 741 h 741"/>
                <a:gd name="T38" fmla="*/ 180 w 304"/>
                <a:gd name="T39" fmla="*/ 639 h 741"/>
                <a:gd name="T40" fmla="*/ 192 w 304"/>
                <a:gd name="T41" fmla="*/ 589 h 741"/>
                <a:gd name="T42" fmla="*/ 178 w 304"/>
                <a:gd name="T43" fmla="*/ 539 h 741"/>
                <a:gd name="T44" fmla="*/ 190 w 304"/>
                <a:gd name="T45" fmla="*/ 499 h 741"/>
                <a:gd name="T46" fmla="*/ 184 w 304"/>
                <a:gd name="T47" fmla="*/ 465 h 741"/>
                <a:gd name="T48" fmla="*/ 192 w 304"/>
                <a:gd name="T49" fmla="*/ 391 h 741"/>
                <a:gd name="T50" fmla="*/ 216 w 304"/>
                <a:gd name="T51" fmla="*/ 313 h 741"/>
                <a:gd name="T52" fmla="*/ 238 w 304"/>
                <a:gd name="T53" fmla="*/ 249 h 741"/>
                <a:gd name="T54" fmla="*/ 268 w 304"/>
                <a:gd name="T55" fmla="*/ 185 h 741"/>
                <a:gd name="T56" fmla="*/ 284 w 304"/>
                <a:gd name="T57" fmla="*/ 159 h 741"/>
                <a:gd name="T58" fmla="*/ 304 w 304"/>
                <a:gd name="T59" fmla="*/ 12 h 741"/>
                <a:gd name="T60" fmla="*/ 298 w 304"/>
                <a:gd name="T61" fmla="*/ 24 h 741"/>
                <a:gd name="T62" fmla="*/ 292 w 304"/>
                <a:gd name="T63" fmla="*/ 30 h 741"/>
                <a:gd name="T64" fmla="*/ 292 w 304"/>
                <a:gd name="T65" fmla="*/ 36 h 741"/>
                <a:gd name="T66" fmla="*/ 286 w 304"/>
                <a:gd name="T67" fmla="*/ 36 h 741"/>
                <a:gd name="T68" fmla="*/ 286 w 304"/>
                <a:gd name="T69" fmla="*/ 42 h 741"/>
                <a:gd name="T70" fmla="*/ 280 w 304"/>
                <a:gd name="T71" fmla="*/ 42 h 741"/>
                <a:gd name="T72" fmla="*/ 280 w 304"/>
                <a:gd name="T73" fmla="*/ 42 h 741"/>
                <a:gd name="T74" fmla="*/ 280 w 304"/>
                <a:gd name="T75" fmla="*/ 4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>
                <a:gd name="T0" fmla="*/ 284 w 314"/>
                <a:gd name="T1" fmla="*/ 6 h 767"/>
                <a:gd name="T2" fmla="*/ 278 w 314"/>
                <a:gd name="T3" fmla="*/ 6 h 767"/>
                <a:gd name="T4" fmla="*/ 272 w 314"/>
                <a:gd name="T5" fmla="*/ 12 h 767"/>
                <a:gd name="T6" fmla="*/ 254 w 314"/>
                <a:gd name="T7" fmla="*/ 18 h 767"/>
                <a:gd name="T8" fmla="*/ 230 w 314"/>
                <a:gd name="T9" fmla="*/ 24 h 767"/>
                <a:gd name="T10" fmla="*/ 206 w 314"/>
                <a:gd name="T11" fmla="*/ 42 h 767"/>
                <a:gd name="T12" fmla="*/ 188 w 314"/>
                <a:gd name="T13" fmla="*/ 48 h 767"/>
                <a:gd name="T14" fmla="*/ 176 w 314"/>
                <a:gd name="T15" fmla="*/ 54 h 767"/>
                <a:gd name="T16" fmla="*/ 170 w 314"/>
                <a:gd name="T17" fmla="*/ 54 h 767"/>
                <a:gd name="T18" fmla="*/ 150 w 314"/>
                <a:gd name="T19" fmla="*/ 169 h 767"/>
                <a:gd name="T20" fmla="*/ 110 w 314"/>
                <a:gd name="T21" fmla="*/ 225 h 767"/>
                <a:gd name="T22" fmla="*/ 54 w 314"/>
                <a:gd name="T23" fmla="*/ 383 h 767"/>
                <a:gd name="T24" fmla="*/ 82 w 314"/>
                <a:gd name="T25" fmla="*/ 555 h 767"/>
                <a:gd name="T26" fmla="*/ 40 w 314"/>
                <a:gd name="T27" fmla="*/ 679 h 767"/>
                <a:gd name="T28" fmla="*/ 0 w 314"/>
                <a:gd name="T29" fmla="*/ 767 h 767"/>
                <a:gd name="T30" fmla="*/ 108 w 314"/>
                <a:gd name="T31" fmla="*/ 767 h 767"/>
                <a:gd name="T32" fmla="*/ 120 w 314"/>
                <a:gd name="T33" fmla="*/ 611 h 767"/>
                <a:gd name="T34" fmla="*/ 148 w 314"/>
                <a:gd name="T35" fmla="*/ 499 h 767"/>
                <a:gd name="T36" fmla="*/ 160 w 314"/>
                <a:gd name="T37" fmla="*/ 367 h 767"/>
                <a:gd name="T38" fmla="*/ 218 w 314"/>
                <a:gd name="T39" fmla="*/ 327 h 767"/>
                <a:gd name="T40" fmla="*/ 238 w 314"/>
                <a:gd name="T41" fmla="*/ 221 h 767"/>
                <a:gd name="T42" fmla="*/ 296 w 314"/>
                <a:gd name="T43" fmla="*/ 135 h 767"/>
                <a:gd name="T44" fmla="*/ 314 w 314"/>
                <a:gd name="T45" fmla="*/ 0 h 767"/>
                <a:gd name="T46" fmla="*/ 302 w 314"/>
                <a:gd name="T47" fmla="*/ 0 h 767"/>
                <a:gd name="T48" fmla="*/ 296 w 314"/>
                <a:gd name="T49" fmla="*/ 0 h 767"/>
                <a:gd name="T50" fmla="*/ 290 w 314"/>
                <a:gd name="T51" fmla="*/ 0 h 767"/>
                <a:gd name="T52" fmla="*/ 284 w 314"/>
                <a:gd name="T53" fmla="*/ 6 h 767"/>
                <a:gd name="T54" fmla="*/ 284 w 314"/>
                <a:gd name="T55" fmla="*/ 6 h 767"/>
                <a:gd name="T56" fmla="*/ 284 w 314"/>
                <a:gd name="T57" fmla="*/ 6 h 767"/>
                <a:gd name="T58" fmla="*/ 284 w 314"/>
                <a:gd name="T59" fmla="*/ 6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>
                <a:gd name="T0" fmla="*/ 257 w 275"/>
                <a:gd name="T1" fmla="*/ 12 h 623"/>
                <a:gd name="T2" fmla="*/ 239 w 275"/>
                <a:gd name="T3" fmla="*/ 6 h 623"/>
                <a:gd name="T4" fmla="*/ 203 w 275"/>
                <a:gd name="T5" fmla="*/ 6 h 623"/>
                <a:gd name="T6" fmla="*/ 203 w 275"/>
                <a:gd name="T7" fmla="*/ 6 h 623"/>
                <a:gd name="T8" fmla="*/ 197 w 275"/>
                <a:gd name="T9" fmla="*/ 6 h 623"/>
                <a:gd name="T10" fmla="*/ 185 w 275"/>
                <a:gd name="T11" fmla="*/ 0 h 623"/>
                <a:gd name="T12" fmla="*/ 173 w 275"/>
                <a:gd name="T13" fmla="*/ 0 h 623"/>
                <a:gd name="T14" fmla="*/ 166 w 275"/>
                <a:gd name="T15" fmla="*/ 0 h 623"/>
                <a:gd name="T16" fmla="*/ 160 w 275"/>
                <a:gd name="T17" fmla="*/ 0 h 623"/>
                <a:gd name="T18" fmla="*/ 144 w 275"/>
                <a:gd name="T19" fmla="*/ 117 h 623"/>
                <a:gd name="T20" fmla="*/ 128 w 275"/>
                <a:gd name="T21" fmla="*/ 185 h 623"/>
                <a:gd name="T22" fmla="*/ 58 w 275"/>
                <a:gd name="T23" fmla="*/ 299 h 623"/>
                <a:gd name="T24" fmla="*/ 54 w 275"/>
                <a:gd name="T25" fmla="*/ 441 h 623"/>
                <a:gd name="T26" fmla="*/ 24 w 275"/>
                <a:gd name="T27" fmla="*/ 523 h 623"/>
                <a:gd name="T28" fmla="*/ 0 w 275"/>
                <a:gd name="T29" fmla="*/ 623 h 623"/>
                <a:gd name="T30" fmla="*/ 78 w 275"/>
                <a:gd name="T31" fmla="*/ 623 h 623"/>
                <a:gd name="T32" fmla="*/ 92 w 275"/>
                <a:gd name="T33" fmla="*/ 555 h 623"/>
                <a:gd name="T34" fmla="*/ 134 w 275"/>
                <a:gd name="T35" fmla="*/ 447 h 623"/>
                <a:gd name="T36" fmla="*/ 158 w 275"/>
                <a:gd name="T37" fmla="*/ 315 h 623"/>
                <a:gd name="T38" fmla="*/ 184 w 275"/>
                <a:gd name="T39" fmla="*/ 257 h 623"/>
                <a:gd name="T40" fmla="*/ 216 w 275"/>
                <a:gd name="T41" fmla="*/ 211 h 623"/>
                <a:gd name="T42" fmla="*/ 222 w 275"/>
                <a:gd name="T43" fmla="*/ 145 h 623"/>
                <a:gd name="T44" fmla="*/ 240 w 275"/>
                <a:gd name="T45" fmla="*/ 111 h 623"/>
                <a:gd name="T46" fmla="*/ 262 w 275"/>
                <a:gd name="T47" fmla="*/ 79 h 623"/>
                <a:gd name="T48" fmla="*/ 275 w 275"/>
                <a:gd name="T49" fmla="*/ 6 h 623"/>
                <a:gd name="T50" fmla="*/ 263 w 275"/>
                <a:gd name="T51" fmla="*/ 12 h 623"/>
                <a:gd name="T52" fmla="*/ 257 w 275"/>
                <a:gd name="T53" fmla="*/ 12 h 623"/>
                <a:gd name="T54" fmla="*/ 257 w 275"/>
                <a:gd name="T55" fmla="*/ 12 h 623"/>
                <a:gd name="T56" fmla="*/ 257 w 275"/>
                <a:gd name="T57" fmla="*/ 12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>
                <a:gd name="T0" fmla="*/ 171 w 213"/>
                <a:gd name="T1" fmla="*/ 12 h 611"/>
                <a:gd name="T2" fmla="*/ 159 w 213"/>
                <a:gd name="T3" fmla="*/ 24 h 611"/>
                <a:gd name="T4" fmla="*/ 153 w 213"/>
                <a:gd name="T5" fmla="*/ 36 h 611"/>
                <a:gd name="T6" fmla="*/ 128 w 213"/>
                <a:gd name="T7" fmla="*/ 60 h 611"/>
                <a:gd name="T8" fmla="*/ 110 w 213"/>
                <a:gd name="T9" fmla="*/ 83 h 611"/>
                <a:gd name="T10" fmla="*/ 86 w 213"/>
                <a:gd name="T11" fmla="*/ 119 h 611"/>
                <a:gd name="T12" fmla="*/ 68 w 213"/>
                <a:gd name="T13" fmla="*/ 167 h 611"/>
                <a:gd name="T14" fmla="*/ 68 w 213"/>
                <a:gd name="T15" fmla="*/ 221 h 611"/>
                <a:gd name="T16" fmla="*/ 68 w 213"/>
                <a:gd name="T17" fmla="*/ 227 h 611"/>
                <a:gd name="T18" fmla="*/ 68 w 213"/>
                <a:gd name="T19" fmla="*/ 233 h 611"/>
                <a:gd name="T20" fmla="*/ 68 w 213"/>
                <a:gd name="T21" fmla="*/ 239 h 611"/>
                <a:gd name="T22" fmla="*/ 68 w 213"/>
                <a:gd name="T23" fmla="*/ 245 h 611"/>
                <a:gd name="T24" fmla="*/ 68 w 213"/>
                <a:gd name="T25" fmla="*/ 251 h 611"/>
                <a:gd name="T26" fmla="*/ 68 w 213"/>
                <a:gd name="T27" fmla="*/ 251 h 611"/>
                <a:gd name="T28" fmla="*/ 68 w 213"/>
                <a:gd name="T29" fmla="*/ 257 h 611"/>
                <a:gd name="T30" fmla="*/ 68 w 213"/>
                <a:gd name="T31" fmla="*/ 269 h 611"/>
                <a:gd name="T32" fmla="*/ 74 w 213"/>
                <a:gd name="T33" fmla="*/ 287 h 611"/>
                <a:gd name="T34" fmla="*/ 80 w 213"/>
                <a:gd name="T35" fmla="*/ 305 h 611"/>
                <a:gd name="T36" fmla="*/ 86 w 213"/>
                <a:gd name="T37" fmla="*/ 311 h 611"/>
                <a:gd name="T38" fmla="*/ 86 w 213"/>
                <a:gd name="T39" fmla="*/ 311 h 611"/>
                <a:gd name="T40" fmla="*/ 92 w 213"/>
                <a:gd name="T41" fmla="*/ 317 h 611"/>
                <a:gd name="T42" fmla="*/ 92 w 213"/>
                <a:gd name="T43" fmla="*/ 323 h 611"/>
                <a:gd name="T44" fmla="*/ 92 w 213"/>
                <a:gd name="T45" fmla="*/ 323 h 611"/>
                <a:gd name="T46" fmla="*/ 24 w 213"/>
                <a:gd name="T47" fmla="*/ 437 h 611"/>
                <a:gd name="T48" fmla="*/ 18 w 213"/>
                <a:gd name="T49" fmla="*/ 471 h 611"/>
                <a:gd name="T50" fmla="*/ 0 w 213"/>
                <a:gd name="T51" fmla="*/ 547 h 611"/>
                <a:gd name="T52" fmla="*/ 50 w 213"/>
                <a:gd name="T53" fmla="*/ 611 h 611"/>
                <a:gd name="T54" fmla="*/ 114 w 213"/>
                <a:gd name="T55" fmla="*/ 611 h 611"/>
                <a:gd name="T56" fmla="*/ 104 w 213"/>
                <a:gd name="T57" fmla="*/ 555 h 611"/>
                <a:gd name="T58" fmla="*/ 120 w 213"/>
                <a:gd name="T59" fmla="*/ 515 h 611"/>
                <a:gd name="T60" fmla="*/ 150 w 213"/>
                <a:gd name="T61" fmla="*/ 449 h 611"/>
                <a:gd name="T62" fmla="*/ 166 w 213"/>
                <a:gd name="T63" fmla="*/ 377 h 611"/>
                <a:gd name="T64" fmla="*/ 156 w 213"/>
                <a:gd name="T65" fmla="*/ 295 h 611"/>
                <a:gd name="T66" fmla="*/ 170 w 213"/>
                <a:gd name="T67" fmla="*/ 203 h 611"/>
                <a:gd name="T68" fmla="*/ 212 w 213"/>
                <a:gd name="T69" fmla="*/ 95 h 611"/>
                <a:gd name="T70" fmla="*/ 213 w 213"/>
                <a:gd name="T71" fmla="*/ 0 h 611"/>
                <a:gd name="T72" fmla="*/ 207 w 213"/>
                <a:gd name="T73" fmla="*/ 0 h 611"/>
                <a:gd name="T74" fmla="*/ 201 w 213"/>
                <a:gd name="T75" fmla="*/ 0 h 611"/>
                <a:gd name="T76" fmla="*/ 195 w 213"/>
                <a:gd name="T77" fmla="*/ 0 h 611"/>
                <a:gd name="T78" fmla="*/ 189 w 213"/>
                <a:gd name="T79" fmla="*/ 0 h 611"/>
                <a:gd name="T80" fmla="*/ 183 w 213"/>
                <a:gd name="T81" fmla="*/ 6 h 611"/>
                <a:gd name="T82" fmla="*/ 177 w 213"/>
                <a:gd name="T83" fmla="*/ 6 h 611"/>
                <a:gd name="T84" fmla="*/ 171 w 213"/>
                <a:gd name="T85" fmla="*/ 12 h 611"/>
                <a:gd name="T86" fmla="*/ 171 w 213"/>
                <a:gd name="T87" fmla="*/ 12 h 611"/>
                <a:gd name="T88" fmla="*/ 171 w 213"/>
                <a:gd name="T89" fmla="*/ 12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>
                <a:gd name="T0" fmla="*/ 149 w 167"/>
                <a:gd name="T1" fmla="*/ 60 h 384"/>
                <a:gd name="T2" fmla="*/ 119 w 167"/>
                <a:gd name="T3" fmla="*/ 30 h 384"/>
                <a:gd name="T4" fmla="*/ 89 w 167"/>
                <a:gd name="T5" fmla="*/ 12 h 384"/>
                <a:gd name="T6" fmla="*/ 59 w 167"/>
                <a:gd name="T7" fmla="*/ 0 h 384"/>
                <a:gd name="T8" fmla="*/ 54 w 167"/>
                <a:gd name="T9" fmla="*/ 70 h 384"/>
                <a:gd name="T10" fmla="*/ 46 w 167"/>
                <a:gd name="T11" fmla="*/ 112 h 384"/>
                <a:gd name="T12" fmla="*/ 52 w 167"/>
                <a:gd name="T13" fmla="*/ 168 h 384"/>
                <a:gd name="T14" fmla="*/ 24 w 167"/>
                <a:gd name="T15" fmla="*/ 194 h 384"/>
                <a:gd name="T16" fmla="*/ 16 w 167"/>
                <a:gd name="T17" fmla="*/ 258 h 384"/>
                <a:gd name="T18" fmla="*/ 2 w 167"/>
                <a:gd name="T19" fmla="*/ 300 h 384"/>
                <a:gd name="T20" fmla="*/ 0 w 167"/>
                <a:gd name="T21" fmla="*/ 352 h 384"/>
                <a:gd name="T22" fmla="*/ 47 w 167"/>
                <a:gd name="T23" fmla="*/ 384 h 384"/>
                <a:gd name="T24" fmla="*/ 149 w 167"/>
                <a:gd name="T25" fmla="*/ 384 h 384"/>
                <a:gd name="T26" fmla="*/ 134 w 167"/>
                <a:gd name="T27" fmla="*/ 350 h 384"/>
                <a:gd name="T28" fmla="*/ 104 w 167"/>
                <a:gd name="T29" fmla="*/ 324 h 384"/>
                <a:gd name="T30" fmla="*/ 138 w 167"/>
                <a:gd name="T31" fmla="*/ 274 h 384"/>
                <a:gd name="T32" fmla="*/ 122 w 167"/>
                <a:gd name="T33" fmla="*/ 220 h 384"/>
                <a:gd name="T34" fmla="*/ 132 w 167"/>
                <a:gd name="T35" fmla="*/ 186 h 384"/>
                <a:gd name="T36" fmla="*/ 140 w 167"/>
                <a:gd name="T37" fmla="*/ 154 h 384"/>
                <a:gd name="T38" fmla="*/ 167 w 167"/>
                <a:gd name="T39" fmla="*/ 90 h 384"/>
                <a:gd name="T40" fmla="*/ 149 w 167"/>
                <a:gd name="T41" fmla="*/ 60 h 384"/>
                <a:gd name="T42" fmla="*/ 149 w 167"/>
                <a:gd name="T43" fmla="*/ 60 h 384"/>
                <a:gd name="T44" fmla="*/ 149 w 167"/>
                <a:gd name="T45" fmla="*/ 6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>
                <a:gd name="T0" fmla="*/ 136 w 166"/>
                <a:gd name="T1" fmla="*/ 12 h 300"/>
                <a:gd name="T2" fmla="*/ 100 w 166"/>
                <a:gd name="T3" fmla="*/ 0 h 300"/>
                <a:gd name="T4" fmla="*/ 78 w 166"/>
                <a:gd name="T5" fmla="*/ 64 h 300"/>
                <a:gd name="T6" fmla="*/ 70 w 166"/>
                <a:gd name="T7" fmla="*/ 126 h 300"/>
                <a:gd name="T8" fmla="*/ 46 w 166"/>
                <a:gd name="T9" fmla="*/ 184 h 300"/>
                <a:gd name="T10" fmla="*/ 58 w 166"/>
                <a:gd name="T11" fmla="*/ 232 h 300"/>
                <a:gd name="T12" fmla="*/ 38 w 166"/>
                <a:gd name="T13" fmla="*/ 268 h 300"/>
                <a:gd name="T14" fmla="*/ 0 w 166"/>
                <a:gd name="T15" fmla="*/ 300 h 300"/>
                <a:gd name="T16" fmla="*/ 160 w 166"/>
                <a:gd name="T17" fmla="*/ 300 h 300"/>
                <a:gd name="T18" fmla="*/ 136 w 166"/>
                <a:gd name="T19" fmla="*/ 272 h 300"/>
                <a:gd name="T20" fmla="*/ 98 w 166"/>
                <a:gd name="T21" fmla="*/ 234 h 300"/>
                <a:gd name="T22" fmla="*/ 130 w 166"/>
                <a:gd name="T23" fmla="*/ 188 h 300"/>
                <a:gd name="T24" fmla="*/ 138 w 166"/>
                <a:gd name="T25" fmla="*/ 134 h 300"/>
                <a:gd name="T26" fmla="*/ 144 w 166"/>
                <a:gd name="T27" fmla="*/ 94 h 300"/>
                <a:gd name="T28" fmla="*/ 164 w 166"/>
                <a:gd name="T29" fmla="*/ 60 h 300"/>
                <a:gd name="T30" fmla="*/ 166 w 166"/>
                <a:gd name="T31" fmla="*/ 0 h 300"/>
                <a:gd name="T32" fmla="*/ 136 w 166"/>
                <a:gd name="T33" fmla="*/ 12 h 300"/>
                <a:gd name="T34" fmla="*/ 136 w 166"/>
                <a:gd name="T35" fmla="*/ 12 h 300"/>
                <a:gd name="T36" fmla="*/ 136 w 166"/>
                <a:gd name="T37" fmla="*/ 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>
                <a:gd name="T0" fmla="*/ 201 w 237"/>
                <a:gd name="T1" fmla="*/ 0 h 282"/>
                <a:gd name="T2" fmla="*/ 183 w 237"/>
                <a:gd name="T3" fmla="*/ 0 h 282"/>
                <a:gd name="T4" fmla="*/ 158 w 237"/>
                <a:gd name="T5" fmla="*/ 50 h 282"/>
                <a:gd name="T6" fmla="*/ 148 w 237"/>
                <a:gd name="T7" fmla="*/ 92 h 282"/>
                <a:gd name="T8" fmla="*/ 120 w 237"/>
                <a:gd name="T9" fmla="*/ 144 h 282"/>
                <a:gd name="T10" fmla="*/ 82 w 237"/>
                <a:gd name="T11" fmla="*/ 182 h 282"/>
                <a:gd name="T12" fmla="*/ 60 w 237"/>
                <a:gd name="T13" fmla="*/ 232 h 282"/>
                <a:gd name="T14" fmla="*/ 0 w 237"/>
                <a:gd name="T15" fmla="*/ 282 h 282"/>
                <a:gd name="T16" fmla="*/ 128 w 237"/>
                <a:gd name="T17" fmla="*/ 282 h 282"/>
                <a:gd name="T18" fmla="*/ 154 w 237"/>
                <a:gd name="T19" fmla="*/ 254 h 282"/>
                <a:gd name="T20" fmla="*/ 158 w 237"/>
                <a:gd name="T21" fmla="*/ 196 h 282"/>
                <a:gd name="T22" fmla="*/ 188 w 237"/>
                <a:gd name="T23" fmla="*/ 148 h 282"/>
                <a:gd name="T24" fmla="*/ 196 w 237"/>
                <a:gd name="T25" fmla="*/ 70 h 282"/>
                <a:gd name="T26" fmla="*/ 237 w 237"/>
                <a:gd name="T27" fmla="*/ 0 h 282"/>
                <a:gd name="T28" fmla="*/ 201 w 237"/>
                <a:gd name="T29" fmla="*/ 0 h 282"/>
                <a:gd name="T30" fmla="*/ 201 w 237"/>
                <a:gd name="T31" fmla="*/ 0 h 282"/>
                <a:gd name="T32" fmla="*/ 201 w 237"/>
                <a:gd name="T3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>
                <a:gd name="T0" fmla="*/ 167 w 196"/>
                <a:gd name="T1" fmla="*/ 54 h 234"/>
                <a:gd name="T2" fmla="*/ 113 w 196"/>
                <a:gd name="T3" fmla="*/ 24 h 234"/>
                <a:gd name="T4" fmla="*/ 83 w 196"/>
                <a:gd name="T5" fmla="*/ 0 h 234"/>
                <a:gd name="T6" fmla="*/ 80 w 196"/>
                <a:gd name="T7" fmla="*/ 62 h 234"/>
                <a:gd name="T8" fmla="*/ 58 w 196"/>
                <a:gd name="T9" fmla="*/ 100 h 234"/>
                <a:gd name="T10" fmla="*/ 54 w 196"/>
                <a:gd name="T11" fmla="*/ 160 h 234"/>
                <a:gd name="T12" fmla="*/ 36 w 196"/>
                <a:gd name="T13" fmla="*/ 202 h 234"/>
                <a:gd name="T14" fmla="*/ 0 w 196"/>
                <a:gd name="T15" fmla="*/ 234 h 234"/>
                <a:gd name="T16" fmla="*/ 146 w 196"/>
                <a:gd name="T17" fmla="*/ 234 h 234"/>
                <a:gd name="T18" fmla="*/ 170 w 196"/>
                <a:gd name="T19" fmla="*/ 198 h 234"/>
                <a:gd name="T20" fmla="*/ 158 w 196"/>
                <a:gd name="T21" fmla="*/ 138 h 234"/>
                <a:gd name="T22" fmla="*/ 196 w 196"/>
                <a:gd name="T23" fmla="*/ 100 h 234"/>
                <a:gd name="T24" fmla="*/ 191 w 196"/>
                <a:gd name="T25" fmla="*/ 54 h 234"/>
                <a:gd name="T26" fmla="*/ 167 w 196"/>
                <a:gd name="T27" fmla="*/ 54 h 234"/>
                <a:gd name="T28" fmla="*/ 167 w 196"/>
                <a:gd name="T29" fmla="*/ 54 h 234"/>
                <a:gd name="T30" fmla="*/ 167 w 196"/>
                <a:gd name="T31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>
                <a:gd name="T0" fmla="*/ 190 w 190"/>
                <a:gd name="T1" fmla="*/ 0 h 252"/>
                <a:gd name="T2" fmla="*/ 166 w 190"/>
                <a:gd name="T3" fmla="*/ 0 h 252"/>
                <a:gd name="T4" fmla="*/ 158 w 190"/>
                <a:gd name="T5" fmla="*/ 38 h 252"/>
                <a:gd name="T6" fmla="*/ 138 w 190"/>
                <a:gd name="T7" fmla="*/ 120 h 252"/>
                <a:gd name="T8" fmla="*/ 94 w 190"/>
                <a:gd name="T9" fmla="*/ 180 h 252"/>
                <a:gd name="T10" fmla="*/ 62 w 190"/>
                <a:gd name="T11" fmla="*/ 234 h 252"/>
                <a:gd name="T12" fmla="*/ 0 w 190"/>
                <a:gd name="T13" fmla="*/ 252 h 252"/>
                <a:gd name="T14" fmla="*/ 128 w 190"/>
                <a:gd name="T15" fmla="*/ 252 h 252"/>
                <a:gd name="T16" fmla="*/ 142 w 190"/>
                <a:gd name="T17" fmla="*/ 188 h 252"/>
                <a:gd name="T18" fmla="*/ 186 w 190"/>
                <a:gd name="T19" fmla="*/ 90 h 252"/>
                <a:gd name="T20" fmla="*/ 190 w 190"/>
                <a:gd name="T21" fmla="*/ 38 h 252"/>
                <a:gd name="T22" fmla="*/ 190 w 190"/>
                <a:gd name="T23" fmla="*/ 0 h 252"/>
                <a:gd name="T24" fmla="*/ 190 w 190"/>
                <a:gd name="T25" fmla="*/ 0 h 252"/>
                <a:gd name="T26" fmla="*/ 190 w 190"/>
                <a:gd name="T27" fmla="*/ 0 h 252"/>
                <a:gd name="T28" fmla="*/ 190 w 19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>
                <a:gd name="T0" fmla="*/ 197 w 230"/>
                <a:gd name="T1" fmla="*/ 0 h 132"/>
                <a:gd name="T2" fmla="*/ 191 w 230"/>
                <a:gd name="T3" fmla="*/ 0 h 132"/>
                <a:gd name="T4" fmla="*/ 185 w 230"/>
                <a:gd name="T5" fmla="*/ 0 h 132"/>
                <a:gd name="T6" fmla="*/ 173 w 230"/>
                <a:gd name="T7" fmla="*/ 0 h 132"/>
                <a:gd name="T8" fmla="*/ 161 w 230"/>
                <a:gd name="T9" fmla="*/ 0 h 132"/>
                <a:gd name="T10" fmla="*/ 155 w 230"/>
                <a:gd name="T11" fmla="*/ 0 h 132"/>
                <a:gd name="T12" fmla="*/ 138 w 230"/>
                <a:gd name="T13" fmla="*/ 6 h 132"/>
                <a:gd name="T14" fmla="*/ 132 w 230"/>
                <a:gd name="T15" fmla="*/ 6 h 132"/>
                <a:gd name="T16" fmla="*/ 35 w 230"/>
                <a:gd name="T17" fmla="*/ 18 h 132"/>
                <a:gd name="T18" fmla="*/ 11 w 230"/>
                <a:gd name="T19" fmla="*/ 30 h 132"/>
                <a:gd name="T20" fmla="*/ 23 w 230"/>
                <a:gd name="T21" fmla="*/ 54 h 132"/>
                <a:gd name="T22" fmla="*/ 0 w 230"/>
                <a:gd name="T23" fmla="*/ 100 h 132"/>
                <a:gd name="T24" fmla="*/ 0 w 230"/>
                <a:gd name="T25" fmla="*/ 132 h 132"/>
                <a:gd name="T26" fmla="*/ 162 w 230"/>
                <a:gd name="T27" fmla="*/ 132 h 132"/>
                <a:gd name="T28" fmla="*/ 204 w 230"/>
                <a:gd name="T29" fmla="*/ 88 h 132"/>
                <a:gd name="T30" fmla="*/ 230 w 230"/>
                <a:gd name="T31" fmla="*/ 46 h 132"/>
                <a:gd name="T32" fmla="*/ 214 w 230"/>
                <a:gd name="T33" fmla="*/ 24 h 132"/>
                <a:gd name="T34" fmla="*/ 215 w 230"/>
                <a:gd name="T35" fmla="*/ 0 h 132"/>
                <a:gd name="T36" fmla="*/ 209 w 230"/>
                <a:gd name="T37" fmla="*/ 0 h 132"/>
                <a:gd name="T38" fmla="*/ 203 w 230"/>
                <a:gd name="T39" fmla="*/ 0 h 132"/>
                <a:gd name="T40" fmla="*/ 203 w 230"/>
                <a:gd name="T41" fmla="*/ 0 h 132"/>
                <a:gd name="T42" fmla="*/ 197 w 230"/>
                <a:gd name="T43" fmla="*/ 0 h 132"/>
                <a:gd name="T44" fmla="*/ 197 w 230"/>
                <a:gd name="T45" fmla="*/ 0 h 132"/>
                <a:gd name="T46" fmla="*/ 197 w 230"/>
                <a:gd name="T4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>
                <a:gd name="T0" fmla="*/ 71 w 89"/>
                <a:gd name="T1" fmla="*/ 0 h 102"/>
                <a:gd name="T2" fmla="*/ 66 w 89"/>
                <a:gd name="T3" fmla="*/ 48 h 102"/>
                <a:gd name="T4" fmla="*/ 30 w 89"/>
                <a:gd name="T5" fmla="*/ 72 h 102"/>
                <a:gd name="T6" fmla="*/ 0 w 89"/>
                <a:gd name="T7" fmla="*/ 102 h 102"/>
                <a:gd name="T8" fmla="*/ 66 w 89"/>
                <a:gd name="T9" fmla="*/ 102 h 102"/>
                <a:gd name="T10" fmla="*/ 88 w 89"/>
                <a:gd name="T11" fmla="*/ 56 h 102"/>
                <a:gd name="T12" fmla="*/ 89 w 89"/>
                <a:gd name="T13" fmla="*/ 6 h 102"/>
                <a:gd name="T14" fmla="*/ 71 w 89"/>
                <a:gd name="T15" fmla="*/ 0 h 102"/>
                <a:gd name="T16" fmla="*/ 71 w 89"/>
                <a:gd name="T17" fmla="*/ 0 h 102"/>
                <a:gd name="T18" fmla="*/ 71 w 89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>
                <a:gd name="T0" fmla="*/ 278 w 278"/>
                <a:gd name="T1" fmla="*/ 24 h 953"/>
                <a:gd name="T2" fmla="*/ 272 w 278"/>
                <a:gd name="T3" fmla="*/ 24 h 953"/>
                <a:gd name="T4" fmla="*/ 272 w 278"/>
                <a:gd name="T5" fmla="*/ 18 h 953"/>
                <a:gd name="T6" fmla="*/ 266 w 278"/>
                <a:gd name="T7" fmla="*/ 18 h 953"/>
                <a:gd name="T8" fmla="*/ 254 w 278"/>
                <a:gd name="T9" fmla="*/ 12 h 953"/>
                <a:gd name="T10" fmla="*/ 236 w 278"/>
                <a:gd name="T11" fmla="*/ 6 h 953"/>
                <a:gd name="T12" fmla="*/ 212 w 278"/>
                <a:gd name="T13" fmla="*/ 0 h 953"/>
                <a:gd name="T14" fmla="*/ 206 w 278"/>
                <a:gd name="T15" fmla="*/ 6 h 953"/>
                <a:gd name="T16" fmla="*/ 198 w 278"/>
                <a:gd name="T17" fmla="*/ 129 h 953"/>
                <a:gd name="T18" fmla="*/ 184 w 278"/>
                <a:gd name="T19" fmla="*/ 209 h 953"/>
                <a:gd name="T20" fmla="*/ 182 w 278"/>
                <a:gd name="T21" fmla="*/ 249 h 953"/>
                <a:gd name="T22" fmla="*/ 200 w 278"/>
                <a:gd name="T23" fmla="*/ 339 h 953"/>
                <a:gd name="T24" fmla="*/ 186 w 278"/>
                <a:gd name="T25" fmla="*/ 481 h 953"/>
                <a:gd name="T26" fmla="*/ 176 w 278"/>
                <a:gd name="T27" fmla="*/ 521 h 953"/>
                <a:gd name="T28" fmla="*/ 156 w 278"/>
                <a:gd name="T29" fmla="*/ 601 h 953"/>
                <a:gd name="T30" fmla="*/ 172 w 278"/>
                <a:gd name="T31" fmla="*/ 681 h 953"/>
                <a:gd name="T32" fmla="*/ 138 w 278"/>
                <a:gd name="T33" fmla="*/ 765 h 953"/>
                <a:gd name="T34" fmla="*/ 96 w 278"/>
                <a:gd name="T35" fmla="*/ 847 h 953"/>
                <a:gd name="T36" fmla="*/ 50 w 278"/>
                <a:gd name="T37" fmla="*/ 899 h 953"/>
                <a:gd name="T38" fmla="*/ 0 w 278"/>
                <a:gd name="T39" fmla="*/ 953 h 953"/>
                <a:gd name="T40" fmla="*/ 278 w 278"/>
                <a:gd name="T41" fmla="*/ 953 h 953"/>
                <a:gd name="T42" fmla="*/ 278 w 278"/>
                <a:gd name="T43" fmla="*/ 24 h 953"/>
                <a:gd name="T44" fmla="*/ 278 w 278"/>
                <a:gd name="T45" fmla="*/ 24 h 953"/>
                <a:gd name="T46" fmla="*/ 278 w 278"/>
                <a:gd name="T47" fmla="*/ 24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6FB8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33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uk-UA"/>
          </a:p>
        </p:txBody>
      </p:sp>
      <p:sp>
        <p:nvSpPr>
          <p:cNvPr id="133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0C2D083-3EA1-414B-A8FD-2CF3DBEFE104}" type="slidenum">
              <a:rPr lang="ru-RU" altLang="uk-UA"/>
              <a:pPr/>
              <a:t>‹#›</a:t>
            </a:fld>
            <a:endParaRPr lang="ru-RU" altLang="uk-UA"/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u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944687"/>
          </a:xfrm>
        </p:spPr>
        <p:txBody>
          <a:bodyPr/>
          <a:lstStyle/>
          <a:p>
            <a:r>
              <a:rPr lang="uk-UA" altLang="uk-UA" sz="6300">
                <a:solidFill>
                  <a:srgbClr val="FFFF00"/>
                </a:solidFill>
              </a:rPr>
              <a:t>Оцінка і прогноз якості земель</a:t>
            </a:r>
            <a:endParaRPr lang="ru-RU" altLang="uk-UA" sz="630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52863"/>
            <a:ext cx="6400800" cy="1633537"/>
          </a:xfrm>
        </p:spPr>
        <p:txBody>
          <a:bodyPr/>
          <a:lstStyle/>
          <a:p>
            <a:r>
              <a:rPr lang="uk-UA" altLang="uk-UA" sz="2800" dirty="0"/>
              <a:t>Лектор: Барвінський А.В.,</a:t>
            </a:r>
          </a:p>
          <a:p>
            <a:r>
              <a:rPr lang="uk-UA" altLang="uk-UA" sz="2400" dirty="0"/>
              <a:t>кандидат сільськогосподарських наук,</a:t>
            </a:r>
          </a:p>
          <a:p>
            <a:r>
              <a:rPr lang="uk-UA" altLang="uk-UA" sz="2400" dirty="0"/>
              <a:t>доцент кафедри управління земельними ресурсами</a:t>
            </a:r>
            <a:endParaRPr lang="ru-RU" alt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7"/>
            <a:ext cx="8229600" cy="720080"/>
          </a:xfrm>
        </p:spPr>
        <p:txBody>
          <a:bodyPr/>
          <a:lstStyle/>
          <a:p>
            <a:r>
              <a:rPr lang="uk-UA" altLang="uk-UA" sz="2400" b="1" dirty="0"/>
              <a:t>Структура угідь і ґрунтового покриву</a:t>
            </a:r>
            <a:r>
              <a:rPr lang="uk-UA" altLang="uk-UA" sz="1400" dirty="0"/>
              <a:t/>
            </a:r>
            <a:br>
              <a:rPr lang="uk-UA" altLang="uk-UA" sz="1400" dirty="0"/>
            </a:br>
            <a:endParaRPr lang="ru-RU" altLang="uk-UA" sz="14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6216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400" dirty="0"/>
          </a:p>
          <a:p>
            <a:pPr>
              <a:lnSpc>
                <a:spcPct val="90000"/>
              </a:lnSpc>
            </a:pPr>
            <a:r>
              <a:rPr lang="uk-UA" altLang="uk-UA" sz="2000" dirty="0">
                <a:latin typeface="Arial" panose="020B0604020202020204" pitchFamily="34" charset="0"/>
              </a:rPr>
              <a:t>Площі сільськогосподарських земель в різних адміністративних областях України </a:t>
            </a:r>
            <a:r>
              <a:rPr lang="uk-UA" altLang="uk-UA" sz="2000" dirty="0" smtClean="0">
                <a:latin typeface="Arial" panose="020B0604020202020204" pitchFamily="34" charset="0"/>
              </a:rPr>
              <a:t>– 37-89%</a:t>
            </a:r>
          </a:p>
          <a:p>
            <a:pPr marL="360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uk-UA" altLang="uk-UA" sz="2000" dirty="0" smtClean="0">
                <a:latin typeface="Arial" panose="020B0604020202020204" pitchFamily="34" charset="0"/>
              </a:rPr>
              <a:t>Всі </a:t>
            </a:r>
            <a:r>
              <a:rPr lang="uk-UA" altLang="uk-UA" sz="2000" dirty="0">
                <a:latin typeface="Arial" panose="020B0604020202020204" pitchFamily="34" charset="0"/>
              </a:rPr>
              <a:t>області умовно поділяються на три групи за ступенем </a:t>
            </a:r>
            <a:r>
              <a:rPr lang="uk-UA" altLang="uk-UA" sz="2000" dirty="0" err="1">
                <a:latin typeface="Arial" panose="020B0604020202020204" pitchFamily="34" charset="0"/>
              </a:rPr>
              <a:t>сільгоспосвоєності</a:t>
            </a:r>
            <a:r>
              <a:rPr lang="uk-UA" altLang="uk-UA" sz="2000" dirty="0">
                <a:latin typeface="Arial" panose="020B0604020202020204" pitchFamily="34" charset="0"/>
              </a:rPr>
              <a:t> </a:t>
            </a:r>
            <a:r>
              <a:rPr lang="uk-UA" altLang="uk-UA" sz="2000" dirty="0" smtClean="0">
                <a:latin typeface="Arial" panose="020B0604020202020204" pitchFamily="34" charset="0"/>
              </a:rPr>
              <a:t>території: </a:t>
            </a:r>
            <a:r>
              <a:rPr lang="uk-UA" altLang="uk-UA" sz="2000" dirty="0">
                <a:latin typeface="Arial" panose="020B0604020202020204" pitchFamily="34" charset="0"/>
              </a:rPr>
              <a:t>І — &lt;50%, ІІ</a:t>
            </a:r>
            <a:r>
              <a:rPr lang="uk-UA" altLang="uk-UA" sz="2000" dirty="0">
                <a:latin typeface="Arial" panose="020B0604020202020204" pitchFamily="34" charset="0"/>
                <a:sym typeface="Symbol" panose="05050102010706020507" pitchFamily="18" charset="2"/>
              </a:rPr>
              <a:t></a:t>
            </a:r>
            <a:r>
              <a:rPr lang="uk-UA" altLang="uk-UA" sz="2000" dirty="0">
                <a:latin typeface="Arial" panose="020B0604020202020204" pitchFamily="34" charset="0"/>
              </a:rPr>
              <a:t>61—80% і III — &gt;80% </a:t>
            </a:r>
            <a:endParaRPr lang="ru-RU" altLang="uk-UA" sz="200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uk-UA" altLang="uk-UA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altLang="uk-UA" sz="2000" dirty="0">
                <a:latin typeface="Arial" panose="020B0604020202020204" pitchFamily="34" charset="0"/>
              </a:rPr>
              <a:t>Найбільші площі сільськогосподарських угідь знаходяться в степових областях, де також більшість з них </a:t>
            </a:r>
            <a:r>
              <a:rPr lang="uk-UA" altLang="uk-UA" sz="2000" dirty="0" smtClean="0">
                <a:latin typeface="Arial" panose="020B0604020202020204" pitchFamily="34" charset="0"/>
              </a:rPr>
              <a:t>розорані</a:t>
            </a:r>
            <a:endParaRPr lang="uk-UA" altLang="uk-UA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uk-UA" altLang="uk-UA" sz="20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altLang="uk-UA" sz="2000" dirty="0">
                <a:latin typeface="Arial" panose="020B0604020202020204" pitchFamily="34" charset="0"/>
              </a:rPr>
              <a:t>В структурі ґрунтового покриву на орних землях домінують чорноземи звичайні (27,7 %), сірі лісові </a:t>
            </a:r>
            <a:r>
              <a:rPr lang="uk-UA" altLang="uk-UA" sz="2000" dirty="0" err="1">
                <a:latin typeface="Arial" panose="020B0604020202020204" pitchFamily="34" charset="0"/>
              </a:rPr>
              <a:t>грунти</a:t>
            </a:r>
            <a:r>
              <a:rPr lang="uk-UA" altLang="uk-UA" sz="2000" dirty="0">
                <a:latin typeface="Arial" panose="020B0604020202020204" pitchFamily="34" charset="0"/>
              </a:rPr>
              <a:t> (21,3 %) і чорноземи типові (18,1 %), тобто потенційно родючі </a:t>
            </a:r>
            <a:r>
              <a:rPr lang="uk-UA" altLang="uk-UA" sz="2000" dirty="0" err="1" smtClean="0">
                <a:latin typeface="Arial" panose="020B0604020202020204" pitchFamily="34" charset="0"/>
              </a:rPr>
              <a:t>грунти</a:t>
            </a:r>
            <a:endParaRPr lang="ru-RU" altLang="uk-UA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95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1008111"/>
          </a:xfrm>
        </p:spPr>
        <p:txBody>
          <a:bodyPr/>
          <a:lstStyle/>
          <a:p>
            <a:r>
              <a:rPr lang="uk-UA" altLang="uk-UA" sz="2400" b="1" dirty="0"/>
              <a:t>Екологічна стійкість земельних ресурсів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457413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uk-UA" sz="2800" dirty="0" smtClean="0">
                <a:latin typeface="Arial" panose="020B0604020202020204" pitchFamily="34" charset="0"/>
              </a:rPr>
              <a:t>Ступінь </a:t>
            </a:r>
            <a:r>
              <a:rPr lang="uk-UA" altLang="uk-UA" sz="2800" dirty="0">
                <a:latin typeface="Arial" panose="020B0604020202020204" pitchFamily="34" charset="0"/>
              </a:rPr>
              <a:t>розораності земель характеризує їх екологічну </a:t>
            </a:r>
            <a:r>
              <a:rPr lang="uk-UA" altLang="uk-UA" sz="2800" dirty="0" smtClean="0">
                <a:latin typeface="Arial" panose="020B0604020202020204" pitchFamily="34" charset="0"/>
              </a:rPr>
              <a:t>стійкість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uk-UA" altLang="uk-UA" sz="2800" dirty="0" smtClean="0">
                <a:latin typeface="Arial" panose="020B0604020202020204" pitchFamily="34" charset="0"/>
              </a:rPr>
              <a:t> </a:t>
            </a:r>
            <a:endParaRPr lang="uk-UA" altLang="uk-UA" sz="28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800" dirty="0">
                <a:latin typeface="Arial" panose="020B0604020202020204" pitchFamily="34" charset="0"/>
              </a:rPr>
              <a:t>Найбільш нестійкими в екологічному відношенні є ті райони, в яких розорані землі значно переважають над умовно стабільними </a:t>
            </a:r>
            <a:r>
              <a:rPr lang="uk-UA" altLang="uk-UA" sz="2800" dirty="0" smtClean="0">
                <a:latin typeface="Arial" panose="020B0604020202020204" pitchFamily="34" charset="0"/>
              </a:rPr>
              <a:t>угіддями </a:t>
            </a:r>
          </a:p>
          <a:p>
            <a:pPr>
              <a:lnSpc>
                <a:spcPct val="80000"/>
              </a:lnSpc>
            </a:pPr>
            <a:endParaRPr lang="uk-UA" altLang="uk-UA" sz="28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uk-UA" altLang="uk-UA" sz="2800" dirty="0" smtClean="0">
                <a:latin typeface="Arial" panose="020B0604020202020204" pitchFamily="34" charset="0"/>
              </a:rPr>
              <a:t>Найбільш </a:t>
            </a:r>
            <a:r>
              <a:rPr lang="uk-UA" altLang="uk-UA" sz="2800" dirty="0">
                <a:latin typeface="Arial" panose="020B0604020202020204" pitchFamily="34" charset="0"/>
              </a:rPr>
              <a:t>стійкими слід вважати земельні ресурси північних і західних областей України (&gt;0,7), а найбільш вразливими — південних і східних областей (&lt;0,3</a:t>
            </a:r>
            <a:r>
              <a:rPr lang="uk-UA" altLang="uk-UA" sz="2800" dirty="0" smtClean="0">
                <a:latin typeface="Arial" panose="020B0604020202020204" pitchFamily="34" charset="0"/>
              </a:rPr>
              <a:t>)</a:t>
            </a:r>
            <a:endParaRPr lang="ru-RU" altLang="uk-UA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1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8638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uk-UA" sz="2000" dirty="0">
                <a:effectLst/>
                <a:latin typeface="Arial Black" panose="020B0A04020102020204" pitchFamily="34" charset="0"/>
              </a:rPr>
              <a:t>Стійкість земельних ресурсів </a:t>
            </a:r>
            <a:r>
              <a:rPr lang="uk-UA" altLang="uk-UA" sz="2000" dirty="0" smtClean="0">
                <a:effectLst/>
                <a:latin typeface="Arial Black" panose="020B0A04020102020204" pitchFamily="34" charset="0"/>
              </a:rPr>
              <a:t/>
            </a:r>
            <a:br>
              <a:rPr lang="uk-UA" altLang="uk-UA" sz="2000" dirty="0" smtClean="0">
                <a:effectLst/>
                <a:latin typeface="Arial Black" panose="020B0A04020102020204" pitchFamily="34" charset="0"/>
              </a:rPr>
            </a:br>
            <a:r>
              <a:rPr lang="uk-UA" altLang="uk-UA" sz="2000" dirty="0" smtClean="0">
                <a:effectLst/>
              </a:rPr>
              <a:t>(</a:t>
            </a:r>
            <a:r>
              <a:rPr lang="uk-UA" altLang="uk-UA" sz="2000" dirty="0">
                <a:effectLst/>
              </a:rPr>
              <a:t>відношення площі стабільних земельних угідь до площі ріллі)</a:t>
            </a:r>
            <a:r>
              <a:rPr lang="ru-RU" altLang="uk-UA" sz="2000" dirty="0">
                <a:effectLst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476375" y="4614863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9"/>
            <a:ext cx="8229600" cy="1152128"/>
          </a:xfrm>
        </p:spPr>
        <p:txBody>
          <a:bodyPr/>
          <a:lstStyle/>
          <a:p>
            <a:r>
              <a:rPr lang="uk-UA" altLang="uk-UA" sz="2400" b="1" dirty="0"/>
              <a:t>Родючість </a:t>
            </a:r>
            <a:r>
              <a:rPr lang="uk-UA" altLang="uk-UA" sz="2400" b="1" dirty="0" err="1"/>
              <a:t>грунтів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832"/>
            <a:ext cx="8229600" cy="4214093"/>
          </a:xfrm>
        </p:spPr>
        <p:txBody>
          <a:bodyPr/>
          <a:lstStyle/>
          <a:p>
            <a:r>
              <a:rPr lang="uk-UA" altLang="uk-UA" sz="2800" dirty="0"/>
              <a:t>Критерієм оцінки екологічного стану сільськогосподарських угідь перш за все є рівень родючості </a:t>
            </a:r>
            <a:r>
              <a:rPr lang="uk-UA" altLang="uk-UA" sz="2800" dirty="0" err="1"/>
              <a:t>грунтів</a:t>
            </a:r>
            <a:r>
              <a:rPr lang="uk-UA" altLang="uk-UA" sz="2800" dirty="0"/>
              <a:t>, як основа функціонування цієї категорії </a:t>
            </a:r>
            <a:r>
              <a:rPr lang="uk-UA" altLang="uk-UA" sz="2800" dirty="0" smtClean="0"/>
              <a:t>земель</a:t>
            </a:r>
          </a:p>
          <a:p>
            <a:pPr marL="0" indent="0">
              <a:buNone/>
            </a:pPr>
            <a:r>
              <a:rPr lang="uk-UA" altLang="uk-UA" sz="2800" dirty="0" smtClean="0"/>
              <a:t> </a:t>
            </a:r>
            <a:endParaRPr lang="uk-UA" altLang="uk-UA" sz="2800" dirty="0"/>
          </a:p>
          <a:p>
            <a:r>
              <a:rPr lang="uk-UA" altLang="uk-UA" sz="2800" dirty="0"/>
              <a:t>Саме родючість </a:t>
            </a:r>
            <a:r>
              <a:rPr lang="uk-UA" altLang="uk-UA" sz="2800" dirty="0" err="1"/>
              <a:t>грунтів</a:t>
            </a:r>
            <a:r>
              <a:rPr lang="uk-UA" altLang="uk-UA" sz="2800" dirty="0"/>
              <a:t> зумовлює рівень продуктивності земель, їх господарську значимість і </a:t>
            </a:r>
            <a:r>
              <a:rPr lang="uk-UA" altLang="uk-UA" sz="2800" dirty="0" smtClean="0"/>
              <a:t>вартість</a:t>
            </a:r>
            <a:endParaRPr lang="uk-UA" altLang="uk-UA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18487" cy="863501"/>
          </a:xfrm>
        </p:spPr>
        <p:txBody>
          <a:bodyPr/>
          <a:lstStyle/>
          <a:p>
            <a:r>
              <a:rPr lang="uk-UA" altLang="uk-UA" sz="1400" dirty="0"/>
              <a:t/>
            </a:r>
            <a:br>
              <a:rPr lang="uk-UA" altLang="uk-UA" sz="1400" dirty="0"/>
            </a:br>
            <a:r>
              <a:rPr lang="uk-UA" altLang="uk-UA" sz="2400" dirty="0" smtClean="0">
                <a:latin typeface="Arial Black" panose="020B0A04020102020204" pitchFamily="34" charset="0"/>
              </a:rPr>
              <a:t>Вміст гумусу </a:t>
            </a:r>
            <a:r>
              <a:rPr lang="uk-UA" altLang="uk-UA" sz="2400" dirty="0" smtClean="0"/>
              <a:t>– основний показник </a:t>
            </a:r>
            <a:r>
              <a:rPr lang="uk-UA" altLang="uk-UA" sz="2400" dirty="0"/>
              <a:t>для оцінки родючості </a:t>
            </a:r>
            <a:r>
              <a:rPr lang="uk-UA" altLang="uk-UA" sz="2400" dirty="0" err="1"/>
              <a:t>грунту</a:t>
            </a:r>
            <a:r>
              <a:rPr lang="uk-UA" altLang="uk-UA" sz="2400" dirty="0"/>
              <a:t> </a:t>
            </a:r>
            <a:endParaRPr lang="ru-RU" altLang="uk-UA" sz="2400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9144000" cy="39258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altLang="uk-UA" sz="2400" dirty="0" smtClean="0">
                <a:latin typeface="Arial" panose="020B0604020202020204" pitchFamily="34" charset="0"/>
              </a:rPr>
              <a:t>Районування </a:t>
            </a:r>
            <a:r>
              <a:rPr lang="uk-UA" altLang="uk-UA" sz="2400" dirty="0" err="1">
                <a:latin typeface="Arial" panose="020B0604020202020204" pitchFamily="34" charset="0"/>
              </a:rPr>
              <a:t>грунтів</a:t>
            </a:r>
            <a:r>
              <a:rPr lang="uk-UA" altLang="uk-UA" sz="2400" dirty="0">
                <a:latin typeface="Arial" panose="020B0604020202020204" pitchFamily="34" charset="0"/>
              </a:rPr>
              <a:t> України за вмістом гумусу підпорядковується певній зональності, що зумовлено особливостями генезису </a:t>
            </a:r>
            <a:r>
              <a:rPr lang="uk-UA" altLang="uk-UA" sz="2400" dirty="0" err="1" smtClean="0">
                <a:latin typeface="Arial" panose="020B0604020202020204" pitchFamily="34" charset="0"/>
              </a:rPr>
              <a:t>грунтів</a:t>
            </a:r>
            <a:r>
              <a:rPr lang="uk-UA" altLang="uk-UA" sz="2400" dirty="0" smtClean="0">
                <a:latin typeface="Arial" panose="020B0604020202020204" pitchFamily="34" charset="0"/>
              </a:rPr>
              <a:t> </a:t>
            </a:r>
            <a:endParaRPr lang="uk-UA" altLang="uk-UA" sz="24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uk-UA" altLang="uk-UA" sz="24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uk-UA" altLang="uk-UA" sz="2400" dirty="0" smtClean="0">
                <a:latin typeface="Arial" panose="020B0604020202020204" pitchFamily="34" charset="0"/>
              </a:rPr>
              <a:t>Дерново-підзолисті </a:t>
            </a:r>
            <a:r>
              <a:rPr lang="uk-UA" altLang="uk-UA" sz="2400" dirty="0" err="1">
                <a:latin typeface="Arial" panose="020B0604020202020204" pitchFamily="34" charset="0"/>
              </a:rPr>
              <a:t>грунти</a:t>
            </a:r>
            <a:r>
              <a:rPr lang="uk-UA" altLang="uk-UA" sz="2400" dirty="0">
                <a:latin typeface="Arial" panose="020B0604020202020204" pitchFamily="34" charset="0"/>
              </a:rPr>
              <a:t> </a:t>
            </a:r>
            <a:r>
              <a:rPr lang="uk-UA" altLang="uk-UA" sz="2400" dirty="0" smtClean="0">
                <a:latin typeface="Arial" panose="020B0604020202020204" pitchFamily="34" charset="0"/>
              </a:rPr>
              <a:t>містять 0,7-2,0% гумусу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>
                <a:latin typeface="Arial" panose="020B0604020202020204" pitchFamily="34" charset="0"/>
              </a:rPr>
              <a:t>Ясно-сірі лісові - 1,0-2,5%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>
                <a:latin typeface="Arial" panose="020B0604020202020204" pitchFamily="34" charset="0"/>
              </a:rPr>
              <a:t>Чорноземи типові - 4,0-6,0%</a:t>
            </a:r>
          </a:p>
          <a:p>
            <a:pPr>
              <a:lnSpc>
                <a:spcPct val="90000"/>
              </a:lnSpc>
            </a:pPr>
            <a:r>
              <a:rPr lang="uk-UA" altLang="uk-UA" sz="2400" dirty="0" smtClean="0">
                <a:latin typeface="Arial" panose="020B0604020202020204" pitchFamily="34" charset="0"/>
              </a:rPr>
              <a:t>Чорноземи </a:t>
            </a:r>
            <a:r>
              <a:rPr lang="uk-UA" altLang="uk-UA" sz="2400" dirty="0">
                <a:latin typeface="Arial" panose="020B0604020202020204" pitchFamily="34" charset="0"/>
              </a:rPr>
              <a:t>Степу </a:t>
            </a:r>
            <a:r>
              <a:rPr lang="uk-UA" altLang="uk-UA" sz="2400" dirty="0" smtClean="0">
                <a:latin typeface="Arial" panose="020B0604020202020204" pitchFamily="34" charset="0"/>
              </a:rPr>
              <a:t>(у </a:t>
            </a:r>
            <a:r>
              <a:rPr lang="uk-UA" altLang="uk-UA" sz="2400" dirty="0">
                <a:latin typeface="Arial" panose="020B0604020202020204" pitchFamily="34" charset="0"/>
              </a:rPr>
              <a:t>напрямку з півночі на </a:t>
            </a:r>
            <a:r>
              <a:rPr lang="uk-UA" altLang="uk-UA" sz="2400" dirty="0" smtClean="0">
                <a:latin typeface="Arial" panose="020B0604020202020204" pitchFamily="34" charset="0"/>
              </a:rPr>
              <a:t>південь)- 6,0-1,5%</a:t>
            </a:r>
            <a:r>
              <a:rPr lang="ru-RU" altLang="uk-UA" sz="2400" dirty="0" smtClean="0">
                <a:latin typeface="Arial" panose="020B0604020202020204" pitchFamily="34" charset="0"/>
              </a:rPr>
              <a:t> </a:t>
            </a:r>
            <a:endParaRPr lang="ru-RU" altLang="uk-UA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5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358775"/>
          </a:xfrm>
        </p:spPr>
        <p:txBody>
          <a:bodyPr/>
          <a:lstStyle/>
          <a:p>
            <a:r>
              <a:rPr lang="uk-UA" altLang="uk-UA" sz="2000" dirty="0">
                <a:latin typeface="Arial Black" panose="020B0A04020102020204" pitchFamily="34" charset="0"/>
              </a:rPr>
              <a:t>Середньорічні втрати гумусу  (т/га)</a:t>
            </a:r>
            <a:r>
              <a:rPr lang="ru-RU" altLang="uk-UA" sz="2000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87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z="2400" dirty="0" smtClean="0">
                <a:latin typeface="Arial" panose="020B0604020202020204" pitchFamily="34" charset="0"/>
              </a:rPr>
              <a:t>Інші властивості, потрібні </a:t>
            </a:r>
            <a:r>
              <a:rPr lang="uk-UA" altLang="uk-UA" sz="2400" dirty="0">
                <a:latin typeface="Arial" panose="020B0604020202020204" pitchFamily="34" charset="0"/>
              </a:rPr>
              <a:t>для якісної оцінки </a:t>
            </a:r>
            <a:r>
              <a:rPr lang="uk-UA" altLang="uk-UA" sz="2400" dirty="0" smtClean="0">
                <a:latin typeface="Arial" panose="020B0604020202020204" pitchFamily="34" charset="0"/>
              </a:rPr>
              <a:t>земель</a:t>
            </a:r>
            <a:r>
              <a:rPr lang="uk-UA" altLang="uk-UA" dirty="0">
                <a:latin typeface="Arial" panose="020B0604020202020204" pitchFamily="34" charset="0"/>
              </a:rPr>
              <a:t/>
            </a:r>
            <a:br>
              <a:rPr lang="uk-UA" altLang="uk-UA" dirty="0">
                <a:latin typeface="Arial" panose="020B0604020202020204" pitchFamily="34" charset="0"/>
              </a:rPr>
            </a:b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7956970"/>
              </p:ext>
            </p:extLst>
          </p:nvPr>
        </p:nvGraphicFramePr>
        <p:xfrm>
          <a:off x="683568" y="1628800"/>
          <a:ext cx="800323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64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18487" cy="1655763"/>
          </a:xfrm>
        </p:spPr>
        <p:txBody>
          <a:bodyPr/>
          <a:lstStyle/>
          <a:p>
            <a:r>
              <a:rPr lang="uk-UA" altLang="uk-UA" sz="3200" b="1" dirty="0" smtClean="0"/>
              <a:t>Модуль </a:t>
            </a:r>
            <a:r>
              <a:rPr lang="uk-UA" altLang="uk-UA" sz="3200" b="1" dirty="0"/>
              <a:t>1. </a:t>
            </a:r>
            <a:r>
              <a:rPr lang="uk-UA" sz="3200" b="1" dirty="0">
                <a:effectLst/>
              </a:rPr>
              <a:t>Земельні ресурси України і методичні засади оцінки їх </a:t>
            </a:r>
            <a:r>
              <a:rPr lang="uk-UA" sz="3200" b="1" dirty="0" smtClean="0">
                <a:effectLst/>
              </a:rPr>
              <a:t>якості</a:t>
            </a:r>
            <a:r>
              <a:rPr lang="ru-RU" altLang="uk-UA" sz="4000" dirty="0" smtClean="0"/>
              <a:t> </a:t>
            </a:r>
            <a:r>
              <a:rPr lang="uk-UA" altLang="uk-UA" sz="4000" dirty="0" smtClean="0"/>
              <a:t> </a:t>
            </a:r>
            <a:r>
              <a:rPr lang="ru-RU" altLang="uk-UA" sz="4000" dirty="0"/>
              <a:t/>
            </a:r>
            <a:br>
              <a:rPr lang="ru-RU" altLang="uk-UA" sz="4000" dirty="0"/>
            </a:br>
            <a:endParaRPr lang="ru-RU" altLang="uk-UA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" y="0"/>
            <a:ext cx="9147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79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52736"/>
            <a:ext cx="4283968" cy="3672408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665"/>
            <a:ext cx="8229600" cy="792087"/>
          </a:xfrm>
        </p:spPr>
        <p:txBody>
          <a:bodyPr/>
          <a:lstStyle/>
          <a:p>
            <a:r>
              <a:rPr lang="uk-UA" altLang="uk-UA" sz="2400" b="1" dirty="0"/>
              <a:t>Продуктивність орних земель</a:t>
            </a:r>
            <a:r>
              <a:rPr lang="uk-UA" altLang="uk-UA" sz="2400" dirty="0"/>
              <a:t/>
            </a:r>
            <a:br>
              <a:rPr lang="uk-UA" altLang="uk-UA" sz="2400" dirty="0"/>
            </a:br>
            <a:endParaRPr lang="ru-RU" altLang="uk-UA" sz="24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64" y="1412776"/>
            <a:ext cx="5338936" cy="471814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uk-UA" altLang="uk-UA" dirty="0"/>
          </a:p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sz="2400" dirty="0" smtClean="0">
                <a:latin typeface="Arial Black" panose="020B0A04020102020204" pitchFamily="34" charset="0"/>
              </a:rPr>
              <a:t>найбільш інформативний критерій </a:t>
            </a:r>
            <a:r>
              <a:rPr lang="uk-UA" altLang="uk-UA" sz="2400" dirty="0">
                <a:latin typeface="Arial Black" panose="020B0A04020102020204" pitchFamily="34" charset="0"/>
              </a:rPr>
              <a:t>стану сільськогосподарських </a:t>
            </a:r>
            <a:r>
              <a:rPr lang="uk-UA" altLang="uk-UA" sz="2400" dirty="0" smtClean="0">
                <a:latin typeface="Arial Black" panose="020B0A04020102020204" pitchFamily="34" charset="0"/>
              </a:rPr>
              <a:t>угідь, який </a:t>
            </a:r>
            <a:r>
              <a:rPr lang="uk-UA" altLang="uk-UA" sz="2400" dirty="0">
                <a:latin typeface="Arial Black" panose="020B0A04020102020204" pitchFamily="34" charset="0"/>
              </a:rPr>
              <a:t>визначається урожайністю </a:t>
            </a:r>
            <a:r>
              <a:rPr lang="uk-UA" altLang="uk-UA" sz="2400" dirty="0" smtClean="0">
                <a:latin typeface="Arial Black" panose="020B0A04020102020204" pitchFamily="34" charset="0"/>
              </a:rPr>
              <a:t>культур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uk-UA" sz="2000" dirty="0" smtClean="0">
                <a:latin typeface="Arial" panose="020B0604020202020204" pitchFamily="34" charset="0"/>
              </a:rPr>
              <a:t> </a:t>
            </a:r>
            <a:endParaRPr lang="ru-RU" altLang="uk-UA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53586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19256" cy="515019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uk-UA" altLang="uk-UA" sz="2400" dirty="0">
                <a:latin typeface="Arial Black" panose="020B0A04020102020204" pitchFamily="34" charset="0"/>
              </a:rPr>
              <a:t>«Пшеничний пояс» обмежується з півночі лінією Львів—Київ—Суми, </a:t>
            </a:r>
            <a:endParaRPr lang="uk-UA" altLang="uk-UA" sz="2400" dirty="0" smtClean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uk-UA" altLang="uk-UA" sz="2400" dirty="0" smtClean="0">
                <a:latin typeface="Arial Black" panose="020B0A04020102020204" pitchFamily="34" charset="0"/>
              </a:rPr>
              <a:t>з </a:t>
            </a:r>
            <a:r>
              <a:rPr lang="uk-UA" altLang="uk-UA" sz="2400" dirty="0">
                <a:latin typeface="Arial Black" panose="020B0A04020102020204" pitchFamily="34" charset="0"/>
              </a:rPr>
              <a:t>півдня — Чернівці—Полтава, де врожайність сягає 40—49 </a:t>
            </a:r>
            <a:r>
              <a:rPr lang="uk-UA" altLang="uk-UA" sz="2400" dirty="0" smtClean="0">
                <a:latin typeface="Arial Black" panose="020B0A04020102020204" pitchFamily="34" charset="0"/>
              </a:rPr>
              <a:t>ц/га</a:t>
            </a:r>
          </a:p>
          <a:p>
            <a:pPr>
              <a:buFont typeface="Wingdings" panose="05000000000000000000" pitchFamily="2" charset="2"/>
              <a:buNone/>
            </a:pPr>
            <a:endParaRPr lang="uk-UA" altLang="uk-UA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uk-UA" altLang="uk-UA" sz="2400" dirty="0">
                <a:latin typeface="Arial Black" panose="020B0A04020102020204" pitchFamily="34" charset="0"/>
              </a:rPr>
              <a:t>Далі на південь продуктивність агроценозів знижується до 32 </a:t>
            </a:r>
            <a:r>
              <a:rPr lang="uk-UA" altLang="uk-UA" sz="2400" dirty="0" smtClean="0">
                <a:latin typeface="Arial Black" panose="020B0A04020102020204" pitchFamily="34" charset="0"/>
              </a:rPr>
              <a:t>ц/га</a:t>
            </a:r>
          </a:p>
          <a:p>
            <a:pPr>
              <a:buFont typeface="Wingdings" panose="05000000000000000000" pitchFamily="2" charset="2"/>
              <a:buNone/>
            </a:pPr>
            <a:endParaRPr lang="uk-UA" altLang="uk-UA" sz="2400" dirty="0" smtClean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uk-UA" altLang="uk-UA" sz="2400" dirty="0" smtClean="0">
                <a:latin typeface="Arial Black" panose="020B0A04020102020204" pitchFamily="34" charset="0"/>
              </a:rPr>
              <a:t>В </a:t>
            </a:r>
            <a:r>
              <a:rPr lang="uk-UA" altLang="uk-UA" sz="2400" dirty="0">
                <a:latin typeface="Arial Black" panose="020B0A04020102020204" pitchFamily="34" charset="0"/>
              </a:rPr>
              <a:t>Поліссі продуктивність </a:t>
            </a:r>
            <a:r>
              <a:rPr lang="uk-UA" altLang="uk-UA" sz="2400" dirty="0" err="1">
                <a:latin typeface="Arial Black" panose="020B0A04020102020204" pitchFamily="34" charset="0"/>
              </a:rPr>
              <a:t>грунтів</a:t>
            </a:r>
            <a:r>
              <a:rPr lang="uk-UA" altLang="uk-UA" sz="2400" dirty="0">
                <a:latin typeface="Arial Black" panose="020B0A04020102020204" pitchFamily="34" charset="0"/>
              </a:rPr>
              <a:t> відносно озимої пшениці становить лише 25—18 </a:t>
            </a:r>
            <a:r>
              <a:rPr lang="uk-UA" altLang="uk-UA" sz="2400" dirty="0" smtClean="0">
                <a:latin typeface="Arial Black" panose="020B0A04020102020204" pitchFamily="34" charset="0"/>
              </a:rPr>
              <a:t>ц/га </a:t>
            </a:r>
            <a:endParaRPr lang="ru-RU" altLang="uk-UA" sz="24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14337"/>
          </a:xfrm>
        </p:spPr>
        <p:txBody>
          <a:bodyPr/>
          <a:lstStyle/>
          <a:p>
            <a:r>
              <a:rPr lang="uk-UA" altLang="uk-UA" sz="2400" b="1" dirty="0"/>
              <a:t>Урожайність озимої пшениці (ц/га) </a:t>
            </a:r>
            <a:r>
              <a:rPr lang="ru-RU" altLang="uk-UA" sz="2400" dirty="0" smtClean="0"/>
              <a:t> </a:t>
            </a:r>
            <a:endParaRPr lang="ru-RU" altLang="uk-UA" sz="2400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2"/>
            <a:ext cx="4932040" cy="4290360"/>
          </a:xfrm>
          <a:prstGeom prst="rect">
            <a:avLst/>
          </a:prstGeom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336" y="2924944"/>
            <a:ext cx="5380664" cy="39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80975"/>
            <a:ext cx="7211144" cy="584200"/>
          </a:xfrm>
        </p:spPr>
        <p:txBody>
          <a:bodyPr/>
          <a:lstStyle/>
          <a:p>
            <a:r>
              <a:rPr lang="uk-UA" altLang="uk-UA" sz="2400" b="1" dirty="0"/>
              <a:t>Урожайність соняшника (ц/га) </a:t>
            </a:r>
            <a:r>
              <a:rPr lang="ru-RU" altLang="uk-UA" sz="4000" dirty="0" smtClean="0"/>
              <a:t> </a:t>
            </a:r>
            <a:endParaRPr lang="ru-RU" altLang="uk-UA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42913"/>
          </a:xfrm>
        </p:spPr>
        <p:txBody>
          <a:bodyPr/>
          <a:lstStyle/>
          <a:p>
            <a:r>
              <a:rPr lang="uk-UA" altLang="uk-UA" sz="2400" b="1" dirty="0"/>
              <a:t>Урожайність цукрового буряка (ц/га) </a:t>
            </a:r>
            <a:r>
              <a:rPr lang="ru-RU" altLang="uk-UA" sz="2400" dirty="0" smtClean="0"/>
              <a:t> </a:t>
            </a:r>
            <a:endParaRPr lang="ru-RU" altLang="uk-UA" sz="24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62950" cy="360363"/>
          </a:xfrm>
        </p:spPr>
        <p:txBody>
          <a:bodyPr/>
          <a:lstStyle/>
          <a:p>
            <a:r>
              <a:rPr lang="uk-UA" altLang="uk-UA" sz="2400" dirty="0"/>
              <a:t>Оцінка ґрунтів в балах за властивостями</a:t>
            </a:r>
            <a:r>
              <a:rPr lang="ru-RU" altLang="uk-UA" sz="2400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9144000" cy="602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686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uk-UA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231307"/>
          </a:xfrm>
        </p:spPr>
        <p:txBody>
          <a:bodyPr/>
          <a:lstStyle/>
          <a:p>
            <a:pPr algn="l"/>
            <a:r>
              <a:rPr lang="ru-RU" sz="2400" b="1" dirty="0" err="1" smtClean="0">
                <a:effectLst/>
              </a:rPr>
              <a:t>Саме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>
                <a:effectLst/>
              </a:rPr>
              <a:t>комплексний</a:t>
            </a:r>
            <a:r>
              <a:rPr lang="ru-RU" sz="2400" b="1" dirty="0">
                <a:effectLst/>
              </a:rPr>
              <a:t>, </a:t>
            </a:r>
            <a:r>
              <a:rPr lang="ru-RU" sz="2400" b="1" dirty="0" err="1">
                <a:effectLst/>
              </a:rPr>
              <a:t>системний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підхід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до </a:t>
            </a:r>
            <a:r>
              <a:rPr lang="ru-RU" sz="2400" b="1" dirty="0" err="1">
                <a:effectLst/>
              </a:rPr>
              <a:t>оцінки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якості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>
                <a:effectLst/>
              </a:rPr>
              <a:t>земельних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 smtClean="0">
                <a:effectLst/>
              </a:rPr>
              <a:t>ресурсів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>
                <a:effectLst/>
              </a:rPr>
              <a:t/>
            </a:r>
            <a:br>
              <a:rPr lang="ru-RU" sz="2400" b="1" dirty="0">
                <a:effectLst/>
              </a:rPr>
            </a:br>
            <a:r>
              <a:rPr lang="ru-RU" sz="2400" b="1" dirty="0" err="1" smtClean="0">
                <a:effectLst/>
              </a:rPr>
              <a:t>дасть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>
                <a:effectLst/>
              </a:rPr>
              <a:t>можливість</a:t>
            </a:r>
            <a:r>
              <a:rPr lang="ru-RU" sz="2400" b="1" dirty="0">
                <a:effectLst/>
              </a:rPr>
              <a:t> не </a:t>
            </a:r>
            <a:r>
              <a:rPr lang="ru-RU" sz="2400" b="1" dirty="0" err="1">
                <a:effectLst/>
              </a:rPr>
              <a:t>тільки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констатувати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сучасний</a:t>
            </a:r>
            <a:r>
              <a:rPr lang="ru-RU" sz="2400" b="1" dirty="0">
                <a:effectLst/>
              </a:rPr>
              <a:t> стан і </a:t>
            </a:r>
            <a:r>
              <a:rPr lang="ru-RU" sz="2400" b="1" dirty="0" err="1">
                <a:effectLst/>
              </a:rPr>
              <a:t>прогнозува­ти</a:t>
            </a:r>
            <a:r>
              <a:rPr lang="ru-RU" sz="2400" b="1" dirty="0">
                <a:effectLst/>
              </a:rPr>
              <a:t> характер </a:t>
            </a:r>
            <a:r>
              <a:rPr lang="ru-RU" sz="2400" b="1" dirty="0" err="1">
                <a:effectLst/>
              </a:rPr>
              <a:t>змін</a:t>
            </a:r>
            <a:r>
              <a:rPr lang="ru-RU" sz="2400" b="1" dirty="0">
                <a:effectLst/>
              </a:rPr>
              <a:t>, </a:t>
            </a:r>
            <a:r>
              <a:rPr lang="ru-RU" sz="2400" b="1" dirty="0" smtClean="0">
                <a:effectLst/>
              </a:rPr>
              <a:t/>
            </a:r>
            <a:br>
              <a:rPr lang="ru-RU" sz="2400" b="1" dirty="0" smtClean="0">
                <a:effectLst/>
              </a:rPr>
            </a:br>
            <a:r>
              <a:rPr lang="ru-RU" sz="2400" b="1" dirty="0" smtClean="0">
                <a:effectLst/>
              </a:rPr>
              <a:t>але </a:t>
            </a:r>
            <a:r>
              <a:rPr lang="ru-RU" sz="2400" b="1" dirty="0">
                <a:effectLst/>
              </a:rPr>
              <a:t>й </a:t>
            </a:r>
            <a:r>
              <a:rPr lang="ru-RU" sz="2400" b="1" dirty="0" err="1">
                <a:effectLst/>
              </a:rPr>
              <a:t>знайти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найбільш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адекватні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міри</a:t>
            </a:r>
            <a:r>
              <a:rPr lang="ru-RU" sz="2400" b="1" dirty="0">
                <a:effectLst/>
              </a:rPr>
              <a:t> </a:t>
            </a:r>
            <a:r>
              <a:rPr lang="ru-RU" sz="2400" b="1" dirty="0" err="1">
                <a:effectLst/>
              </a:rPr>
              <a:t>реагування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905836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792087"/>
          </a:xfrm>
        </p:spPr>
        <p:txBody>
          <a:bodyPr/>
          <a:lstStyle/>
          <a:p>
            <a:r>
              <a:rPr lang="uk-UA" sz="2400" b="1" dirty="0">
                <a:effectLst/>
              </a:rPr>
              <a:t>Заходи </a:t>
            </a:r>
            <a:r>
              <a:rPr lang="uk-UA" sz="2400" b="1" dirty="0" smtClean="0">
                <a:effectLst/>
              </a:rPr>
              <a:t>для </a:t>
            </a:r>
            <a:r>
              <a:rPr lang="uk-UA" sz="2400" b="1" dirty="0">
                <a:effectLst/>
              </a:rPr>
              <a:t>поліпшення якості сільськогосподарських земель</a:t>
            </a:r>
            <a:endParaRPr lang="uk-UA" sz="24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27302053"/>
              </p:ext>
            </p:extLst>
          </p:nvPr>
        </p:nvGraphicFramePr>
        <p:xfrm>
          <a:off x="179512" y="1052736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8478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r>
              <a:rPr lang="uk-UA" sz="3200" dirty="0" smtClean="0"/>
              <a:t>Висновки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8712968" cy="605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000" dirty="0" smtClean="0"/>
              <a:t>Реформування </a:t>
            </a:r>
            <a:r>
              <a:rPr lang="uk-UA" sz="2000" dirty="0"/>
              <a:t>аграрного сектору економіки </a:t>
            </a:r>
            <a:r>
              <a:rPr lang="uk-UA" sz="2000" dirty="0" smtClean="0"/>
              <a:t>вимагає </a:t>
            </a:r>
            <a:r>
              <a:rPr lang="uk-UA" sz="2000" dirty="0"/>
              <a:t>точної інформації про якісний склад </a:t>
            </a:r>
            <a:r>
              <a:rPr lang="uk-UA" sz="2000" dirty="0" smtClean="0"/>
              <a:t>земельних угідь </a:t>
            </a:r>
            <a:r>
              <a:rPr lang="uk-UA" sz="2000" dirty="0"/>
              <a:t>для визначення їх </a:t>
            </a:r>
            <a:r>
              <a:rPr lang="uk-UA" sz="2000" dirty="0" err="1"/>
              <a:t>агровиробничих</a:t>
            </a:r>
            <a:r>
              <a:rPr lang="uk-UA" sz="2000" dirty="0"/>
              <a:t> можливостей, оцінки вартості, податкової політики, </a:t>
            </a:r>
            <a:r>
              <a:rPr lang="uk-UA" sz="2000" dirty="0" smtClean="0"/>
              <a:t>підвищення </a:t>
            </a:r>
            <a:r>
              <a:rPr lang="uk-UA" sz="2000" dirty="0"/>
              <a:t>ефективності виробництва шляхом впровадження адаптованих до </a:t>
            </a:r>
            <a:r>
              <a:rPr lang="uk-UA" sz="2000" dirty="0" err="1"/>
              <a:t>грунтово</a:t>
            </a:r>
            <a:r>
              <a:rPr lang="uk-UA" sz="2000" dirty="0"/>
              <a:t>-екологічних умов технологій землеробства тощо. </a:t>
            </a:r>
            <a:endParaRPr lang="uk-UA" sz="2000" dirty="0" smtClean="0"/>
          </a:p>
          <a:p>
            <a:pPr indent="457200"/>
            <a:endParaRPr lang="uk-UA" sz="2000" dirty="0"/>
          </a:p>
          <a:p>
            <a:pPr indent="457200"/>
            <a:r>
              <a:rPr lang="uk-UA" sz="2000" dirty="0" smtClean="0"/>
              <a:t>Основним критерієм </a:t>
            </a:r>
            <a:r>
              <a:rPr lang="uk-UA" sz="2000" dirty="0"/>
              <a:t>оцінки </a:t>
            </a:r>
            <a:r>
              <a:rPr lang="uk-UA" sz="2000" dirty="0" smtClean="0"/>
              <a:t>якості </a:t>
            </a:r>
            <a:r>
              <a:rPr lang="uk-UA" sz="2000" dirty="0"/>
              <a:t>сільськогосподарських </a:t>
            </a:r>
            <a:r>
              <a:rPr lang="uk-UA" sz="2000" dirty="0" smtClean="0"/>
              <a:t>угідь, </a:t>
            </a:r>
            <a:r>
              <a:rPr lang="uk-UA" sz="2000" dirty="0"/>
              <a:t>перш за </a:t>
            </a:r>
            <a:r>
              <a:rPr lang="uk-UA" sz="2000" dirty="0" smtClean="0"/>
              <a:t>все, </a:t>
            </a:r>
            <a:r>
              <a:rPr lang="uk-UA" sz="2000" dirty="0"/>
              <a:t>є рівень родючості ґрунтів, як основа функціонування цієї категорії земель. Саме родючість ґрунтів зумовлює рівень продуктив­ності земель, їх господарську значимість і вартість</a:t>
            </a:r>
            <a:r>
              <a:rPr lang="uk-UA" sz="2000" dirty="0" smtClean="0"/>
              <a:t>.</a:t>
            </a:r>
          </a:p>
          <a:p>
            <a:pPr indent="457200"/>
            <a:r>
              <a:rPr lang="uk-UA" sz="2000" dirty="0" smtClean="0"/>
              <a:t> </a:t>
            </a:r>
          </a:p>
          <a:p>
            <a:pPr indent="457200"/>
            <a:r>
              <a:rPr lang="uk-UA" sz="2000" dirty="0"/>
              <a:t>Найбільш інформативним критерієм стану сільськогосподарських угідь є їх продуктивність, яка визначається урожайністю культур, що вирощуються у сівозмінах на орних землях, </a:t>
            </a:r>
            <a:r>
              <a:rPr lang="uk-UA" sz="2000" dirty="0" smtClean="0"/>
              <a:t>сіножатях, пасовищах </a:t>
            </a:r>
            <a:r>
              <a:rPr lang="uk-UA" sz="2000" dirty="0"/>
              <a:t>і багаторічних </a:t>
            </a:r>
            <a:r>
              <a:rPr lang="uk-UA" sz="2000" dirty="0" smtClean="0"/>
              <a:t>насадженнях. </a:t>
            </a:r>
            <a:endParaRPr lang="uk-UA" sz="20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4704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999059"/>
          </a:xfrm>
        </p:spPr>
        <p:txBody>
          <a:bodyPr/>
          <a:lstStyle/>
          <a:p>
            <a:r>
              <a:rPr lang="ru-RU" sz="3200" b="1" dirty="0">
                <a:effectLst/>
              </a:rPr>
              <a:t>Тема 1. </a:t>
            </a:r>
            <a:r>
              <a:rPr lang="ru-RU" sz="3200" b="1" dirty="0" err="1">
                <a:effectLst/>
              </a:rPr>
              <a:t>Сільськогосподарські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землі</a:t>
            </a:r>
            <a:r>
              <a:rPr lang="ru-RU" sz="3200" b="1" dirty="0">
                <a:effectLst/>
              </a:rPr>
              <a:t>, </a:t>
            </a:r>
            <a:r>
              <a:rPr lang="ru-RU" sz="3200" b="1" dirty="0" err="1">
                <a:effectLst/>
              </a:rPr>
              <a:t>їх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використання</a:t>
            </a:r>
            <a:r>
              <a:rPr lang="ru-RU" sz="3200" b="1" dirty="0">
                <a:effectLst/>
              </a:rPr>
              <a:t> та </a:t>
            </a:r>
            <a:r>
              <a:rPr lang="ru-RU" sz="3200" b="1" dirty="0" err="1">
                <a:effectLst/>
              </a:rPr>
              <a:t>оцінка</a:t>
            </a:r>
            <a:r>
              <a:rPr lang="ru-RU" sz="3200" b="1" dirty="0">
                <a:effectLst/>
              </a:rPr>
              <a:t> </a:t>
            </a:r>
            <a:r>
              <a:rPr lang="ru-RU" sz="3200" b="1" dirty="0" err="1">
                <a:effectLst/>
              </a:rPr>
              <a:t>якості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51472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effectLst/>
              </a:rPr>
              <a:t>Контрольні питання для самоперевірки: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443841"/>
            <a:ext cx="79312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Охарактеризуйте структуру земельних угідь України.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Назвіть основні критерії та показники для якісної оцінки земель сільськогосподарського призначення.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Назвіть найбільш поширені ґрунти України і дайте їм якісну оцінку.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Що означає поняття „екологічна стійкість” земельних ресурсів?</a:t>
            </a:r>
          </a:p>
          <a:p>
            <a:r>
              <a:rPr lang="uk-UA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Які основні функціональні відмінності орних земель і кормових угідь?</a:t>
            </a:r>
          </a:p>
        </p:txBody>
      </p:sp>
    </p:spTree>
    <p:extLst>
      <p:ext uri="{BB962C8B-B14F-4D97-AF65-F5344CB8AC3E}">
        <p14:creationId xmlns:p14="http://schemas.microsoft.com/office/powerpoint/2010/main" val="3962035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708275"/>
            <a:ext cx="8229600" cy="79216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uk-UA" sz="2400">
                <a:latin typeface="Arial" panose="020B0604020202020204" pitchFamily="34" charset="0"/>
              </a:rPr>
              <a:t>Дякую за увагу !</a:t>
            </a:r>
            <a:endParaRPr lang="ru-RU" altLang="uk-UA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План лекції: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2274838"/>
            <a:ext cx="8291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1.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напрями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земель </a:t>
            </a:r>
            <a:r>
              <a:rPr lang="ru-RU" sz="2400" dirty="0" err="1"/>
              <a:t>сільськогосподарського</a:t>
            </a:r>
            <a:r>
              <a:rPr lang="ru-RU" sz="2400" dirty="0"/>
              <a:t> </a:t>
            </a:r>
            <a:r>
              <a:rPr lang="ru-RU" sz="2400" dirty="0" err="1"/>
              <a:t>призначення</a:t>
            </a:r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. </a:t>
            </a:r>
            <a:r>
              <a:rPr lang="ru-RU" sz="2400" dirty="0" err="1"/>
              <a:t>Критерії</a:t>
            </a:r>
            <a:r>
              <a:rPr lang="ru-RU" sz="2400" dirty="0"/>
              <a:t> та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оцінки</a:t>
            </a:r>
            <a:r>
              <a:rPr lang="ru-RU" sz="2400" dirty="0"/>
              <a:t> </a:t>
            </a:r>
            <a:r>
              <a:rPr lang="ru-RU" sz="2400" dirty="0" err="1"/>
              <a:t>якісного</a:t>
            </a:r>
            <a:r>
              <a:rPr lang="ru-RU" sz="2400" dirty="0"/>
              <a:t> стану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земель</a:t>
            </a:r>
          </a:p>
          <a:p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Заходи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поліпшення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 </a:t>
            </a:r>
            <a:r>
              <a:rPr lang="ru-RU" sz="2400" dirty="0" err="1"/>
              <a:t>сільськогосподарських</a:t>
            </a:r>
            <a:r>
              <a:rPr lang="ru-RU" sz="2400" dirty="0"/>
              <a:t> земель</a:t>
            </a:r>
          </a:p>
        </p:txBody>
      </p:sp>
    </p:spTree>
    <p:extLst>
      <p:ext uri="{BB962C8B-B14F-4D97-AF65-F5344CB8AC3E}">
        <p14:creationId xmlns:p14="http://schemas.microsoft.com/office/powerpoint/2010/main" val="2121007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Інформаційні джерела: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800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/>
            <a:r>
              <a:rPr lang="uk-UA" dirty="0"/>
              <a:t>1. Оцінка і прогноз якості земель /Барвінський А.В., Тихенко Р.В. – Підручник  (Рекомендовано НУБіП України, протокол №11 від 24.06.15 р.).-Київ: </a:t>
            </a:r>
            <a:r>
              <a:rPr lang="uk-UA" dirty="0" err="1"/>
              <a:t>Медінформ</a:t>
            </a:r>
            <a:r>
              <a:rPr lang="uk-UA" dirty="0"/>
              <a:t>, 2015.-642 с.</a:t>
            </a:r>
          </a:p>
          <a:p>
            <a:pPr indent="540000"/>
            <a:r>
              <a:rPr lang="uk-UA" dirty="0" smtClean="0"/>
              <a:t>2. </a:t>
            </a:r>
            <a:r>
              <a:rPr lang="uk-UA" dirty="0"/>
              <a:t>Алгоритм оцінки і прогнозу якості земель /Практикум з дисципліни «Оцінка і прогноз якості земель»/Рекомендовано до друку Вченою радою ННІ земельних ресурсів та правознавства НУБіП України (протокол №7 від 7 квітня 2012 року) /</a:t>
            </a:r>
            <a:r>
              <a:rPr lang="uk-UA" dirty="0" err="1"/>
              <a:t>А.В.Барвінський</a:t>
            </a:r>
            <a:r>
              <a:rPr lang="uk-UA" dirty="0"/>
              <a:t>, </a:t>
            </a:r>
            <a:r>
              <a:rPr lang="uk-UA" dirty="0" err="1"/>
              <a:t>Р.В.Тихенко</a:t>
            </a:r>
            <a:r>
              <a:rPr lang="uk-UA" dirty="0"/>
              <a:t>. –Київ: Центр інформаційних технологій, 2012.-136с. </a:t>
            </a:r>
          </a:p>
          <a:p>
            <a:pPr indent="540000"/>
            <a:r>
              <a:rPr lang="uk-UA" dirty="0" smtClean="0"/>
              <a:t>3. </a:t>
            </a:r>
            <a:r>
              <a:rPr lang="uk-UA" dirty="0"/>
              <a:t>Структура земельного фонду України та динаміка його змін /Електронний ресурс.- Режим доступу:</a:t>
            </a:r>
          </a:p>
          <a:p>
            <a:pPr indent="540000"/>
            <a:r>
              <a:rPr lang="en-US" dirty="0"/>
              <a:t>http://land.gov.ua/info/struktura-zemelnoho-fondu-ukrainy-ta-dynamika-ioho-zmin/</a:t>
            </a:r>
          </a:p>
          <a:p>
            <a:pPr indent="540000"/>
            <a:r>
              <a:rPr lang="uk-UA" smtClean="0"/>
              <a:t>4</a:t>
            </a:r>
            <a:r>
              <a:rPr lang="en-US" smtClean="0"/>
              <a:t>. </a:t>
            </a:r>
            <a:r>
              <a:rPr lang="uk-UA" dirty="0"/>
              <a:t>Земельні ресурси України /Електронний ресурс. -Режим доступу:</a:t>
            </a:r>
          </a:p>
          <a:p>
            <a:pPr indent="540000"/>
            <a:r>
              <a:rPr lang="en-US" dirty="0"/>
              <a:t>http://minagro.gov.ua/system/files/%D0%97%D0%B5%D0%BC%D0%B5%D0%BB%D1%8C%D0%BD%D1%96%20%D1%80%D0%B5%D1%81%D1%83%D1%80%D1%81%D0%B8.ppt</a:t>
            </a:r>
          </a:p>
        </p:txBody>
      </p:sp>
    </p:spTree>
    <p:extLst>
      <p:ext uri="{BB962C8B-B14F-4D97-AF65-F5344CB8AC3E}">
        <p14:creationId xmlns:p14="http://schemas.microsoft.com/office/powerpoint/2010/main" val="1603142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087544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968" y="1772816"/>
            <a:ext cx="4181296" cy="3168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3933056"/>
            <a:ext cx="4026910" cy="2924943"/>
          </a:xfrm>
          <a:prstGeom prst="rect">
            <a:avLst/>
          </a:prstGeom>
        </p:spPr>
      </p:pic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501008"/>
            <a:ext cx="8424936" cy="1224136"/>
          </a:xfrm>
        </p:spPr>
        <p:txBody>
          <a:bodyPr/>
          <a:lstStyle/>
          <a:p>
            <a:pPr marL="0" indent="36000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uk-UA" altLang="uk-UA" sz="2800" dirty="0" smtClean="0"/>
              <a:t>До </a:t>
            </a:r>
            <a:r>
              <a:rPr lang="uk-UA" altLang="uk-UA" sz="2800" dirty="0"/>
              <a:t>основних земельних </a:t>
            </a:r>
            <a:r>
              <a:rPr lang="uk-UA" altLang="uk-UA" sz="2800" dirty="0" smtClean="0"/>
              <a:t>угідь, від </a:t>
            </a:r>
            <a:r>
              <a:rPr lang="uk-UA" altLang="uk-UA" sz="2800" dirty="0"/>
              <a:t>стану яких </a:t>
            </a:r>
            <a:r>
              <a:rPr lang="uk-UA" altLang="uk-UA" sz="2800" dirty="0" smtClean="0"/>
              <a:t>залежить </a:t>
            </a:r>
            <a:r>
              <a:rPr lang="uk-UA" altLang="uk-UA" sz="2800" dirty="0"/>
              <a:t>екологічна ситуація в країні, відносяться </a:t>
            </a:r>
            <a:r>
              <a:rPr lang="uk-UA" altLang="uk-UA" sz="2800" dirty="0" smtClean="0"/>
              <a:t>землі сільськогосподарського та лісогосподарського призначення, і землі водного фонду</a:t>
            </a:r>
            <a:endParaRPr lang="ru-RU" altLang="uk-UA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3529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latin typeface="Arial Black" panose="020B0A04020102020204" pitchFamily="34" charset="0"/>
              </a:rPr>
              <a:t>Перехід до ринкових відносин, реформування аграрного сектору економіки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endParaRPr lang="uk-UA" sz="2800" dirty="0">
              <a:latin typeface="Arial Black" panose="020B0A04020102020204" pitchFamily="34" charset="0"/>
            </a:endParaRPr>
          </a:p>
          <a:p>
            <a:r>
              <a:rPr lang="uk-UA" sz="2800" dirty="0" smtClean="0">
                <a:latin typeface="Arial Black" panose="020B0A04020102020204" pitchFamily="34" charset="0"/>
              </a:rPr>
              <a:t>вимагає </a:t>
            </a:r>
            <a:r>
              <a:rPr lang="uk-UA" sz="2800" dirty="0">
                <a:latin typeface="Arial Black" panose="020B0A04020102020204" pitchFamily="34" charset="0"/>
              </a:rPr>
              <a:t>точної інформації </a:t>
            </a:r>
            <a:r>
              <a:rPr lang="uk-UA" sz="2800" dirty="0">
                <a:solidFill>
                  <a:srgbClr val="FFC000"/>
                </a:solidFill>
                <a:latin typeface="Arial Black" panose="020B0A04020102020204" pitchFamily="34" charset="0"/>
              </a:rPr>
              <a:t>про якісний склад земельних ресурсів </a:t>
            </a:r>
            <a:endParaRPr lang="uk-UA" sz="2800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endParaRPr lang="uk-UA" sz="2800" dirty="0">
              <a:latin typeface="Arial Black" panose="020B0A04020102020204" pitchFamily="34" charset="0"/>
            </a:endParaRPr>
          </a:p>
          <a:p>
            <a:r>
              <a:rPr lang="uk-UA" sz="2800" dirty="0" smtClean="0">
                <a:latin typeface="Arial Black" panose="020B0A04020102020204" pitchFamily="34" charset="0"/>
              </a:rPr>
              <a:t>для </a:t>
            </a:r>
            <a:r>
              <a:rPr lang="uk-UA" sz="2800" dirty="0">
                <a:latin typeface="Arial Black" panose="020B0A04020102020204" pitchFamily="34" charset="0"/>
              </a:rPr>
              <a:t>визначення їх </a:t>
            </a:r>
            <a:r>
              <a:rPr lang="uk-UA" sz="2800" dirty="0" err="1">
                <a:latin typeface="Arial Black" panose="020B0A04020102020204" pitchFamily="34" charset="0"/>
              </a:rPr>
              <a:t>агровиробничих</a:t>
            </a:r>
            <a:r>
              <a:rPr lang="uk-UA" sz="2800" dirty="0">
                <a:latin typeface="Arial Black" panose="020B0A04020102020204" pitchFamily="34" charset="0"/>
              </a:rPr>
              <a:t> можливостей, оцінки вартості, </a:t>
            </a:r>
            <a:r>
              <a:rPr lang="uk-UA" sz="2800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підвищення ефективності виробництва</a:t>
            </a:r>
          </a:p>
        </p:txBody>
      </p:sp>
    </p:spTree>
    <p:extLst>
      <p:ext uri="{BB962C8B-B14F-4D97-AF65-F5344CB8AC3E}">
        <p14:creationId xmlns:p14="http://schemas.microsoft.com/office/powerpoint/2010/main" val="68919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62" y="0"/>
            <a:ext cx="914796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14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7813"/>
            <a:ext cx="8291264" cy="1139825"/>
          </a:xfrm>
        </p:spPr>
        <p:txBody>
          <a:bodyPr/>
          <a:lstStyle/>
          <a:p>
            <a:r>
              <a:rPr lang="uk-UA" altLang="uk-UA" sz="2400" dirty="0"/>
              <a:t>Перелік критеріїв та </a:t>
            </a:r>
            <a:r>
              <a:rPr lang="uk-UA" altLang="uk-UA" sz="2400" dirty="0" smtClean="0"/>
              <a:t>показників для оцінки якості</a:t>
            </a:r>
            <a:r>
              <a:rPr lang="uk-UA" altLang="uk-UA" sz="2400" i="1" dirty="0"/>
              <a:t/>
            </a:r>
            <a:br>
              <a:rPr lang="uk-UA" altLang="uk-UA" sz="2400" i="1" dirty="0"/>
            </a:br>
            <a:r>
              <a:rPr lang="uk-UA" altLang="uk-UA" sz="2800" b="1" dirty="0" smtClean="0"/>
              <a:t>земель сільськогосподарського </a:t>
            </a:r>
            <a:r>
              <a:rPr lang="uk-UA" altLang="uk-UA" sz="2800" b="1" dirty="0"/>
              <a:t>призначення</a:t>
            </a:r>
            <a:endParaRPr lang="uk-UA" sz="28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95483588"/>
              </p:ext>
            </p:extLst>
          </p:nvPr>
        </p:nvGraphicFramePr>
        <p:xfrm>
          <a:off x="251520" y="1628800"/>
          <a:ext cx="864096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177450"/>
      </p:ext>
    </p:extLst>
  </p:cSld>
  <p:clrMapOvr>
    <a:masterClrMapping/>
  </p:clrMapOvr>
</p:sld>
</file>

<file path=ppt/theme/theme1.xml><?xml version="1.0" encoding="utf-8"?>
<a:theme xmlns:a="http://schemas.openxmlformats.org/drawingml/2006/main" name="Склон">
  <a:themeElements>
    <a:clrScheme name="Склон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Склон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лон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лон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337</TotalTime>
  <Words>873</Words>
  <Application>Microsoft Office PowerPoint</Application>
  <PresentationFormat>Экран (4:3)</PresentationFormat>
  <Paragraphs>98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Symbol</vt:lpstr>
      <vt:lpstr>Verdana</vt:lpstr>
      <vt:lpstr>Wingdings</vt:lpstr>
      <vt:lpstr>Склон</vt:lpstr>
      <vt:lpstr>Оцінка і прогноз якості земель</vt:lpstr>
      <vt:lpstr>Модуль 1. Земельні ресурси України і методичні засади оцінки їх якості   </vt:lpstr>
      <vt:lpstr>Тема 1. Сільськогосподарські землі, їх використання та оцінка якості </vt:lpstr>
      <vt:lpstr>План лекції:</vt:lpstr>
      <vt:lpstr>Інформаційні джерела:</vt:lpstr>
      <vt:lpstr>Презентация PowerPoint</vt:lpstr>
      <vt:lpstr>Презентация PowerPoint</vt:lpstr>
      <vt:lpstr>Презентация PowerPoint</vt:lpstr>
      <vt:lpstr>Перелік критеріїв та показників для оцінки якості земель сільськогосподарського призначення</vt:lpstr>
      <vt:lpstr>Структура угідь і ґрунтового покриву </vt:lpstr>
      <vt:lpstr>Презентация PowerPoint</vt:lpstr>
      <vt:lpstr>Екологічна стійкість земельних ресурсів </vt:lpstr>
      <vt:lpstr>Презентация PowerPoint</vt:lpstr>
      <vt:lpstr>Стійкість земельних ресурсів  (відношення площі стабільних земельних угідь до площі ріллі) </vt:lpstr>
      <vt:lpstr>Родючість грунтів </vt:lpstr>
      <vt:lpstr> Вміст гумусу – основний показник для оцінки родючості грунту </vt:lpstr>
      <vt:lpstr>Презентация PowerPoint</vt:lpstr>
      <vt:lpstr>Середньорічні втрати гумусу  (т/га) </vt:lpstr>
      <vt:lpstr>Інші властивості, потрібні для якісної оцінки земель </vt:lpstr>
      <vt:lpstr>Презентация PowerPoint</vt:lpstr>
      <vt:lpstr>Продуктивність орних земель </vt:lpstr>
      <vt:lpstr>Презентация PowerPoint</vt:lpstr>
      <vt:lpstr>Урожайність озимої пшениці (ц/га)  </vt:lpstr>
      <vt:lpstr>Урожайність соняшника (ц/га)  </vt:lpstr>
      <vt:lpstr>Урожайність цукрового буряка (ц/га)  </vt:lpstr>
      <vt:lpstr>Оцінка ґрунтів в балах за властивостями </vt:lpstr>
      <vt:lpstr>Саме комплексний, системний підхід  до оцінки якості земельних ресурсів  дасть можливість не тільки констатувати сучасний стан і прогнозува­ти характер змін,  але й знайти найбільш адекватні міри реагування</vt:lpstr>
      <vt:lpstr>Заходи для поліпшення якості сільськогосподарських земель</vt:lpstr>
      <vt:lpstr>Висновки</vt:lpstr>
      <vt:lpstr>Контрольні питання для самоперевірки: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Оцінка і прогноз якості земель</dc:title>
  <dc:creator>Customer</dc:creator>
  <cp:lastModifiedBy>Andriy</cp:lastModifiedBy>
  <cp:revision>68</cp:revision>
  <dcterms:created xsi:type="dcterms:W3CDTF">2009-02-02T14:48:31Z</dcterms:created>
  <dcterms:modified xsi:type="dcterms:W3CDTF">2018-12-04T14:13:35Z</dcterms:modified>
</cp:coreProperties>
</file>