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346" r:id="rId4"/>
    <p:sldId id="340" r:id="rId5"/>
    <p:sldId id="341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43" r:id="rId28"/>
    <p:sldId id="27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1BE52-BA6C-43E4-99CA-2006E05CED8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03425-0A32-43C9-A472-B4E7D1C76B5F}">
      <dgm:prSet custT="1"/>
      <dgm:spPr/>
      <dgm:t>
        <a:bodyPr/>
        <a:lstStyle/>
        <a:p>
          <a:pPr rtl="0"/>
          <a:r>
            <a:rPr lang="uk-UA" sz="1600" dirty="0" smtClean="0"/>
            <a:t>Водо-охоронні</a:t>
          </a:r>
          <a:endParaRPr lang="uk-UA" sz="1600" dirty="0"/>
        </a:p>
      </dgm:t>
    </dgm:pt>
    <dgm:pt modelId="{252B8B94-970A-4735-BE24-7DC1F91094D4}" type="parTrans" cxnId="{D398B271-D50E-4553-9988-2F38D8C65743}">
      <dgm:prSet/>
      <dgm:spPr/>
      <dgm:t>
        <a:bodyPr/>
        <a:lstStyle/>
        <a:p>
          <a:endParaRPr lang="ru-RU"/>
        </a:p>
      </dgm:t>
    </dgm:pt>
    <dgm:pt modelId="{41BB663F-6CC7-48C6-A228-05AF8F00CD91}" type="sibTrans" cxnId="{D398B271-D50E-4553-9988-2F38D8C65743}">
      <dgm:prSet/>
      <dgm:spPr/>
      <dgm:t>
        <a:bodyPr/>
        <a:lstStyle/>
        <a:p>
          <a:endParaRPr lang="ru-RU"/>
        </a:p>
      </dgm:t>
    </dgm:pt>
    <dgm:pt modelId="{8D5DE9E4-77E2-48E7-84D3-3813A750B4C1}">
      <dgm:prSet custT="1"/>
      <dgm:spPr/>
      <dgm:t>
        <a:bodyPr/>
        <a:lstStyle/>
        <a:p>
          <a:pPr rtl="0"/>
          <a:r>
            <a:rPr lang="uk-UA" sz="1600" dirty="0" smtClean="0"/>
            <a:t>Захисні</a:t>
          </a:r>
          <a:endParaRPr lang="uk-UA" sz="1600" dirty="0"/>
        </a:p>
      </dgm:t>
    </dgm:pt>
    <dgm:pt modelId="{FD22F794-75C3-4A26-AE70-153305187E46}" type="parTrans" cxnId="{6FE1DBB9-0FC2-46D9-8B94-B4CA4ECA3571}">
      <dgm:prSet/>
      <dgm:spPr/>
      <dgm:t>
        <a:bodyPr/>
        <a:lstStyle/>
        <a:p>
          <a:endParaRPr lang="ru-RU"/>
        </a:p>
      </dgm:t>
    </dgm:pt>
    <dgm:pt modelId="{F8457AFB-6219-4FE8-8B9C-2719F8CDA34F}" type="sibTrans" cxnId="{6FE1DBB9-0FC2-46D9-8B94-B4CA4ECA3571}">
      <dgm:prSet/>
      <dgm:spPr/>
      <dgm:t>
        <a:bodyPr/>
        <a:lstStyle/>
        <a:p>
          <a:endParaRPr lang="ru-RU"/>
        </a:p>
      </dgm:t>
    </dgm:pt>
    <dgm:pt modelId="{52EC0EC1-3CF7-4E0C-9783-A4424BE25D14}">
      <dgm:prSet custT="1"/>
      <dgm:spPr/>
      <dgm:t>
        <a:bodyPr/>
        <a:lstStyle/>
        <a:p>
          <a:pPr rtl="0"/>
          <a:r>
            <a:rPr lang="uk-UA" sz="1600" dirty="0" smtClean="0"/>
            <a:t>санітарно-гігієнічні</a:t>
          </a:r>
          <a:endParaRPr lang="uk-UA" sz="1600" dirty="0"/>
        </a:p>
      </dgm:t>
    </dgm:pt>
    <dgm:pt modelId="{1EAA8997-1F8E-4E24-A024-5304A60A4554}" type="parTrans" cxnId="{958850A1-5473-425F-8F98-6EED08B26F15}">
      <dgm:prSet/>
      <dgm:spPr/>
      <dgm:t>
        <a:bodyPr/>
        <a:lstStyle/>
        <a:p>
          <a:endParaRPr lang="ru-RU"/>
        </a:p>
      </dgm:t>
    </dgm:pt>
    <dgm:pt modelId="{0EA34D26-0824-401C-878D-2D704D35868A}" type="sibTrans" cxnId="{958850A1-5473-425F-8F98-6EED08B26F15}">
      <dgm:prSet/>
      <dgm:spPr/>
      <dgm:t>
        <a:bodyPr/>
        <a:lstStyle/>
        <a:p>
          <a:endParaRPr lang="ru-RU"/>
        </a:p>
      </dgm:t>
    </dgm:pt>
    <dgm:pt modelId="{A9F3FA4B-489F-401E-AFF4-684C17740CA5}">
      <dgm:prSet custT="1"/>
      <dgm:spPr/>
      <dgm:t>
        <a:bodyPr/>
        <a:lstStyle/>
        <a:p>
          <a:pPr rtl="0"/>
          <a:r>
            <a:rPr lang="uk-UA" sz="1600" dirty="0" smtClean="0"/>
            <a:t>Оздоровчі</a:t>
          </a:r>
          <a:endParaRPr lang="uk-UA" sz="1600" dirty="0"/>
        </a:p>
      </dgm:t>
    </dgm:pt>
    <dgm:pt modelId="{A7FB1137-2B42-4D30-8046-11CE934B72C7}" type="parTrans" cxnId="{C84EFC5B-12DD-4013-96F9-6F4A6DC8E61F}">
      <dgm:prSet/>
      <dgm:spPr/>
      <dgm:t>
        <a:bodyPr/>
        <a:lstStyle/>
        <a:p>
          <a:endParaRPr lang="ru-RU"/>
        </a:p>
      </dgm:t>
    </dgm:pt>
    <dgm:pt modelId="{0FCA3A64-FAC6-4F27-A8FE-658408459E4B}" type="sibTrans" cxnId="{C84EFC5B-12DD-4013-96F9-6F4A6DC8E61F}">
      <dgm:prSet/>
      <dgm:spPr/>
      <dgm:t>
        <a:bodyPr/>
        <a:lstStyle/>
        <a:p>
          <a:endParaRPr lang="ru-RU"/>
        </a:p>
      </dgm:t>
    </dgm:pt>
    <dgm:pt modelId="{A6C987C1-FDBE-4244-972B-1338DEB697BD}">
      <dgm:prSet custT="1"/>
      <dgm:spPr/>
      <dgm:t>
        <a:bodyPr/>
        <a:lstStyle/>
        <a:p>
          <a:pPr rtl="0"/>
          <a:r>
            <a:rPr lang="uk-UA" sz="1600" dirty="0" smtClean="0"/>
            <a:t>Рекреаційні</a:t>
          </a:r>
          <a:endParaRPr lang="uk-UA" sz="1600" dirty="0"/>
        </a:p>
      </dgm:t>
    </dgm:pt>
    <dgm:pt modelId="{D5BB1DCD-1AF9-4236-8396-71B6896C66AA}" type="parTrans" cxnId="{8FDA3697-4360-49E3-AD78-04B89CCAA3DF}">
      <dgm:prSet/>
      <dgm:spPr/>
      <dgm:t>
        <a:bodyPr/>
        <a:lstStyle/>
        <a:p>
          <a:endParaRPr lang="ru-RU"/>
        </a:p>
      </dgm:t>
    </dgm:pt>
    <dgm:pt modelId="{B0D1098E-FA34-4DFE-94A0-7C4F243178FE}" type="sibTrans" cxnId="{8FDA3697-4360-49E3-AD78-04B89CCAA3DF}">
      <dgm:prSet/>
      <dgm:spPr/>
      <dgm:t>
        <a:bodyPr/>
        <a:lstStyle/>
        <a:p>
          <a:endParaRPr lang="ru-RU"/>
        </a:p>
      </dgm:t>
    </dgm:pt>
    <dgm:pt modelId="{1DA37A2E-2EDA-40FC-A9A0-825635327092}">
      <dgm:prSet custT="1"/>
      <dgm:spPr/>
      <dgm:t>
        <a:bodyPr/>
        <a:lstStyle/>
        <a:p>
          <a:pPr rtl="0"/>
          <a:r>
            <a:rPr lang="uk-UA" sz="1600" dirty="0" smtClean="0"/>
            <a:t>Естетичні</a:t>
          </a:r>
          <a:endParaRPr lang="uk-UA" sz="1600" dirty="0"/>
        </a:p>
      </dgm:t>
    </dgm:pt>
    <dgm:pt modelId="{968D0329-5892-42EC-9BC8-3824A42C1D1B}" type="parTrans" cxnId="{C0419107-7D06-4880-8401-B76992477481}">
      <dgm:prSet/>
      <dgm:spPr/>
      <dgm:t>
        <a:bodyPr/>
        <a:lstStyle/>
        <a:p>
          <a:endParaRPr lang="ru-RU"/>
        </a:p>
      </dgm:t>
    </dgm:pt>
    <dgm:pt modelId="{C1350392-93FF-4FD0-B277-D48D4C5309AE}" type="sibTrans" cxnId="{C0419107-7D06-4880-8401-B76992477481}">
      <dgm:prSet/>
      <dgm:spPr/>
      <dgm:t>
        <a:bodyPr/>
        <a:lstStyle/>
        <a:p>
          <a:endParaRPr lang="ru-RU"/>
        </a:p>
      </dgm:t>
    </dgm:pt>
    <dgm:pt modelId="{ADE75175-0E4A-4059-B917-8962689C7086}">
      <dgm:prSet custT="1"/>
      <dgm:spPr/>
      <dgm:t>
        <a:bodyPr/>
        <a:lstStyle/>
        <a:p>
          <a:pPr rtl="0"/>
          <a:r>
            <a:rPr lang="uk-UA" sz="1600" dirty="0" smtClean="0"/>
            <a:t>Виховні</a:t>
          </a:r>
          <a:endParaRPr lang="uk-UA" sz="1600" dirty="0"/>
        </a:p>
      </dgm:t>
    </dgm:pt>
    <dgm:pt modelId="{C9846650-AECB-455D-A2AF-EB3CC1227BD8}" type="parTrans" cxnId="{610A37AD-EA84-4BD4-A8DE-23709CB6DB91}">
      <dgm:prSet/>
      <dgm:spPr/>
      <dgm:t>
        <a:bodyPr/>
        <a:lstStyle/>
        <a:p>
          <a:endParaRPr lang="ru-RU"/>
        </a:p>
      </dgm:t>
    </dgm:pt>
    <dgm:pt modelId="{149B4E9B-7B34-4EB2-8F73-25294FC9C4A2}" type="sibTrans" cxnId="{610A37AD-EA84-4BD4-A8DE-23709CB6DB91}">
      <dgm:prSet/>
      <dgm:spPr/>
      <dgm:t>
        <a:bodyPr/>
        <a:lstStyle/>
        <a:p>
          <a:endParaRPr lang="ru-RU"/>
        </a:p>
      </dgm:t>
    </dgm:pt>
    <dgm:pt modelId="{210E3B48-55C4-449E-B2B8-F95E0EC7FBA2}">
      <dgm:prSet custT="1"/>
      <dgm:spPr/>
      <dgm:t>
        <a:bodyPr/>
        <a:lstStyle/>
        <a:p>
          <a:pPr rtl="0"/>
          <a:r>
            <a:rPr lang="uk-UA" sz="1200" dirty="0" smtClean="0"/>
            <a:t>джерело для задоволення потреб суспільства в лісових ресурсах</a:t>
          </a:r>
          <a:endParaRPr lang="uk-UA" sz="1200" dirty="0"/>
        </a:p>
      </dgm:t>
    </dgm:pt>
    <dgm:pt modelId="{A8F700EB-D553-4A8A-9CBE-357FED5B6786}" type="parTrans" cxnId="{3BAEC9D6-7F71-49F6-ADB3-7EC0980E8B00}">
      <dgm:prSet/>
      <dgm:spPr/>
      <dgm:t>
        <a:bodyPr/>
        <a:lstStyle/>
        <a:p>
          <a:endParaRPr lang="ru-RU"/>
        </a:p>
      </dgm:t>
    </dgm:pt>
    <dgm:pt modelId="{F2B49DE0-B950-45D8-9A97-9CD6ED04B6DB}" type="sibTrans" cxnId="{3BAEC9D6-7F71-49F6-ADB3-7EC0980E8B00}">
      <dgm:prSet/>
      <dgm:spPr/>
      <dgm:t>
        <a:bodyPr/>
        <a:lstStyle/>
        <a:p>
          <a:endParaRPr lang="ru-RU"/>
        </a:p>
      </dgm:t>
    </dgm:pt>
    <dgm:pt modelId="{A8B41903-0835-4296-8234-E9B0842DB09E}" type="pres">
      <dgm:prSet presAssocID="{8A21BE52-BA6C-43E4-99CA-2006E05CED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885CE-53AE-4A06-B177-8D12B463F16B}" type="pres">
      <dgm:prSet presAssocID="{38103425-0A32-43C9-A472-B4E7D1C76B5F}" presName="node" presStyleLbl="node1" presStyleIdx="0" presStyleCnt="8" custScaleX="147338" custScaleY="75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412FE-2B39-48C3-88E1-0017416574C4}" type="pres">
      <dgm:prSet presAssocID="{41BB663F-6CC7-48C6-A228-05AF8F00CD91}" presName="sibTrans" presStyleLbl="sibTrans2D1" presStyleIdx="0" presStyleCnt="8"/>
      <dgm:spPr/>
      <dgm:t>
        <a:bodyPr/>
        <a:lstStyle/>
        <a:p>
          <a:endParaRPr lang="ru-RU"/>
        </a:p>
      </dgm:t>
    </dgm:pt>
    <dgm:pt modelId="{5DD08020-BCF4-47B0-986F-962DC1DF206B}" type="pres">
      <dgm:prSet presAssocID="{41BB663F-6CC7-48C6-A228-05AF8F00CD91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8D95FBF0-0716-49E3-B950-5A90F76753CD}" type="pres">
      <dgm:prSet presAssocID="{8D5DE9E4-77E2-48E7-84D3-3813A750B4C1}" presName="node" presStyleLbl="node1" presStyleIdx="1" presStyleCnt="8" custScaleX="114074" custScaleY="71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C4C24-43F0-44C5-8A28-E79072DA0EFB}" type="pres">
      <dgm:prSet presAssocID="{F8457AFB-6219-4FE8-8B9C-2719F8CDA34F}" presName="sibTrans" presStyleLbl="sibTrans2D1" presStyleIdx="1" presStyleCnt="8"/>
      <dgm:spPr/>
      <dgm:t>
        <a:bodyPr/>
        <a:lstStyle/>
        <a:p>
          <a:endParaRPr lang="ru-RU"/>
        </a:p>
      </dgm:t>
    </dgm:pt>
    <dgm:pt modelId="{67FA245D-4DFA-40E7-992E-157DDFDBB83E}" type="pres">
      <dgm:prSet presAssocID="{F8457AFB-6219-4FE8-8B9C-2719F8CDA34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8E6CA110-D3BF-4659-BC5D-741251DAA3F5}" type="pres">
      <dgm:prSet presAssocID="{52EC0EC1-3CF7-4E0C-9783-A4424BE25D14}" presName="node" presStyleLbl="node1" presStyleIdx="2" presStyleCnt="8" custScaleX="126722" custScaleY="76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144CB-4344-4DA4-89C9-13AEBB5C7209}" type="pres">
      <dgm:prSet presAssocID="{0EA34D26-0824-401C-878D-2D704D35868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8D6BD793-1C2D-4F3F-AFA1-07AFF488E3D8}" type="pres">
      <dgm:prSet presAssocID="{0EA34D26-0824-401C-878D-2D704D35868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6CDBB79-022F-45CE-B734-C04807D2FC01}" type="pres">
      <dgm:prSet presAssocID="{A9F3FA4B-489F-401E-AFF4-684C17740CA5}" presName="node" presStyleLbl="node1" presStyleIdx="3" presStyleCnt="8" custScaleX="139294" custScaleY="92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2A27F-55DD-43E0-BB62-59CF3CDD450B}" type="pres">
      <dgm:prSet presAssocID="{0FCA3A64-FAC6-4F27-A8FE-658408459E4B}" presName="sibTrans" presStyleLbl="sibTrans2D1" presStyleIdx="3" presStyleCnt="8"/>
      <dgm:spPr/>
      <dgm:t>
        <a:bodyPr/>
        <a:lstStyle/>
        <a:p>
          <a:endParaRPr lang="ru-RU"/>
        </a:p>
      </dgm:t>
    </dgm:pt>
    <dgm:pt modelId="{8926784A-F7A8-447C-9BF0-8E8FCDD5C840}" type="pres">
      <dgm:prSet presAssocID="{0FCA3A64-FAC6-4F27-A8FE-658408459E4B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EB5852B5-BF29-4884-B103-D748EE63D3F5}" type="pres">
      <dgm:prSet presAssocID="{A6C987C1-FDBE-4244-972B-1338DEB697BD}" presName="node" presStyleLbl="node1" presStyleIdx="4" presStyleCnt="8" custScaleX="155665" custScaleY="77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5EBC3-808B-46ED-A18E-F26EAB6BDE6A}" type="pres">
      <dgm:prSet presAssocID="{B0D1098E-FA34-4DFE-94A0-7C4F243178F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508508CA-8477-42E2-867D-99CF65A2D104}" type="pres">
      <dgm:prSet presAssocID="{B0D1098E-FA34-4DFE-94A0-7C4F243178F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A3D77AE3-116C-42E6-A59A-4D653A14F2EF}" type="pres">
      <dgm:prSet presAssocID="{1DA37A2E-2EDA-40FC-A9A0-825635327092}" presName="node" presStyleLbl="node1" presStyleIdx="5" presStyleCnt="8" custScaleX="148147" custScaleY="80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87838-0ABB-4964-920F-58C809A96F13}" type="pres">
      <dgm:prSet presAssocID="{C1350392-93FF-4FD0-B277-D48D4C5309AE}" presName="sibTrans" presStyleLbl="sibTrans2D1" presStyleIdx="5" presStyleCnt="8"/>
      <dgm:spPr/>
      <dgm:t>
        <a:bodyPr/>
        <a:lstStyle/>
        <a:p>
          <a:endParaRPr lang="ru-RU"/>
        </a:p>
      </dgm:t>
    </dgm:pt>
    <dgm:pt modelId="{D56EFA65-04EE-4BE9-AF6F-07699B79AF4F}" type="pres">
      <dgm:prSet presAssocID="{C1350392-93FF-4FD0-B277-D48D4C5309AE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5674C124-1C41-4C29-847E-EF330779BAC9}" type="pres">
      <dgm:prSet presAssocID="{ADE75175-0E4A-4059-B917-8962689C7086}" presName="node" presStyleLbl="node1" presStyleIdx="6" presStyleCnt="8" custScaleX="109002" custScaleY="88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494A3-25D9-4C69-B57E-64B3395F0996}" type="pres">
      <dgm:prSet presAssocID="{149B4E9B-7B34-4EB2-8F73-25294FC9C4A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F84E0897-C731-43A7-840D-6C809E93E108}" type="pres">
      <dgm:prSet presAssocID="{149B4E9B-7B34-4EB2-8F73-25294FC9C4A2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33EC6F6B-E4B9-4AF4-8D29-B35F563CD93E}" type="pres">
      <dgm:prSet presAssocID="{210E3B48-55C4-449E-B2B8-F95E0EC7FBA2}" presName="node" presStyleLbl="node1" presStyleIdx="7" presStyleCnt="8" custScaleX="12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C6EA9-965B-4864-B2C3-02F96DE9A450}" type="pres">
      <dgm:prSet presAssocID="{F2B49DE0-B950-45D8-9A97-9CD6ED04B6DB}" presName="sibTrans" presStyleLbl="sibTrans2D1" presStyleIdx="7" presStyleCnt="8"/>
      <dgm:spPr/>
      <dgm:t>
        <a:bodyPr/>
        <a:lstStyle/>
        <a:p>
          <a:endParaRPr lang="ru-RU"/>
        </a:p>
      </dgm:t>
    </dgm:pt>
    <dgm:pt modelId="{7410F44E-8939-4355-978E-A95CBA23087F}" type="pres">
      <dgm:prSet presAssocID="{F2B49DE0-B950-45D8-9A97-9CD6ED04B6DB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9BF5EE87-A711-4942-921C-0956AB76A1CA}" type="presOf" srcId="{0FCA3A64-FAC6-4F27-A8FE-658408459E4B}" destId="{0AA2A27F-55DD-43E0-BB62-59CF3CDD450B}" srcOrd="0" destOrd="0" presId="urn:microsoft.com/office/officeart/2005/8/layout/cycle2"/>
    <dgm:cxn modelId="{C66753BE-CCBE-4E96-AE0E-453127B4133B}" type="presOf" srcId="{0FCA3A64-FAC6-4F27-A8FE-658408459E4B}" destId="{8926784A-F7A8-447C-9BF0-8E8FCDD5C840}" srcOrd="1" destOrd="0" presId="urn:microsoft.com/office/officeart/2005/8/layout/cycle2"/>
    <dgm:cxn modelId="{D2A154C8-3683-4A5D-AAB7-252F0738274B}" type="presOf" srcId="{210E3B48-55C4-449E-B2B8-F95E0EC7FBA2}" destId="{33EC6F6B-E4B9-4AF4-8D29-B35F563CD93E}" srcOrd="0" destOrd="0" presId="urn:microsoft.com/office/officeart/2005/8/layout/cycle2"/>
    <dgm:cxn modelId="{C8FFCF26-29C1-43B0-A0ED-7060D7FA5929}" type="presOf" srcId="{A9F3FA4B-489F-401E-AFF4-684C17740CA5}" destId="{66CDBB79-022F-45CE-B734-C04807D2FC01}" srcOrd="0" destOrd="0" presId="urn:microsoft.com/office/officeart/2005/8/layout/cycle2"/>
    <dgm:cxn modelId="{EBAB6A79-30BC-4B0F-9E4D-932E08291151}" type="presOf" srcId="{A6C987C1-FDBE-4244-972B-1338DEB697BD}" destId="{EB5852B5-BF29-4884-B103-D748EE63D3F5}" srcOrd="0" destOrd="0" presId="urn:microsoft.com/office/officeart/2005/8/layout/cycle2"/>
    <dgm:cxn modelId="{D398B271-D50E-4553-9988-2F38D8C65743}" srcId="{8A21BE52-BA6C-43E4-99CA-2006E05CED8F}" destId="{38103425-0A32-43C9-A472-B4E7D1C76B5F}" srcOrd="0" destOrd="0" parTransId="{252B8B94-970A-4735-BE24-7DC1F91094D4}" sibTransId="{41BB663F-6CC7-48C6-A228-05AF8F00CD91}"/>
    <dgm:cxn modelId="{958850A1-5473-425F-8F98-6EED08B26F15}" srcId="{8A21BE52-BA6C-43E4-99CA-2006E05CED8F}" destId="{52EC0EC1-3CF7-4E0C-9783-A4424BE25D14}" srcOrd="2" destOrd="0" parTransId="{1EAA8997-1F8E-4E24-A024-5304A60A4554}" sibTransId="{0EA34D26-0824-401C-878D-2D704D35868A}"/>
    <dgm:cxn modelId="{157FC13D-1AD9-44DC-975F-60D7A46C52AB}" type="presOf" srcId="{F2B49DE0-B950-45D8-9A97-9CD6ED04B6DB}" destId="{7410F44E-8939-4355-978E-A95CBA23087F}" srcOrd="1" destOrd="0" presId="urn:microsoft.com/office/officeart/2005/8/layout/cycle2"/>
    <dgm:cxn modelId="{26A69C7B-6A82-4B3B-BCDE-366C4B2A12F4}" type="presOf" srcId="{41BB663F-6CC7-48C6-A228-05AF8F00CD91}" destId="{5DD08020-BCF4-47B0-986F-962DC1DF206B}" srcOrd="1" destOrd="0" presId="urn:microsoft.com/office/officeart/2005/8/layout/cycle2"/>
    <dgm:cxn modelId="{4D791145-0C37-4F00-9D3E-AA3C7F27B3E3}" type="presOf" srcId="{C1350392-93FF-4FD0-B277-D48D4C5309AE}" destId="{7B387838-0ABB-4964-920F-58C809A96F13}" srcOrd="0" destOrd="0" presId="urn:microsoft.com/office/officeart/2005/8/layout/cycle2"/>
    <dgm:cxn modelId="{3BAEC9D6-7F71-49F6-ADB3-7EC0980E8B00}" srcId="{8A21BE52-BA6C-43E4-99CA-2006E05CED8F}" destId="{210E3B48-55C4-449E-B2B8-F95E0EC7FBA2}" srcOrd="7" destOrd="0" parTransId="{A8F700EB-D553-4A8A-9CBE-357FED5B6786}" sibTransId="{F2B49DE0-B950-45D8-9A97-9CD6ED04B6DB}"/>
    <dgm:cxn modelId="{6320BDC0-5989-424B-904B-1C02190EE154}" type="presOf" srcId="{F8457AFB-6219-4FE8-8B9C-2719F8CDA34F}" destId="{8D9C4C24-43F0-44C5-8A28-E79072DA0EFB}" srcOrd="0" destOrd="0" presId="urn:microsoft.com/office/officeart/2005/8/layout/cycle2"/>
    <dgm:cxn modelId="{ED408E4E-6A7B-42AC-995D-E48B62D9910B}" type="presOf" srcId="{B0D1098E-FA34-4DFE-94A0-7C4F243178FE}" destId="{508508CA-8477-42E2-867D-99CF65A2D104}" srcOrd="1" destOrd="0" presId="urn:microsoft.com/office/officeart/2005/8/layout/cycle2"/>
    <dgm:cxn modelId="{610A37AD-EA84-4BD4-A8DE-23709CB6DB91}" srcId="{8A21BE52-BA6C-43E4-99CA-2006E05CED8F}" destId="{ADE75175-0E4A-4059-B917-8962689C7086}" srcOrd="6" destOrd="0" parTransId="{C9846650-AECB-455D-A2AF-EB3CC1227BD8}" sibTransId="{149B4E9B-7B34-4EB2-8F73-25294FC9C4A2}"/>
    <dgm:cxn modelId="{6FE1DBB9-0FC2-46D9-8B94-B4CA4ECA3571}" srcId="{8A21BE52-BA6C-43E4-99CA-2006E05CED8F}" destId="{8D5DE9E4-77E2-48E7-84D3-3813A750B4C1}" srcOrd="1" destOrd="0" parTransId="{FD22F794-75C3-4A26-AE70-153305187E46}" sibTransId="{F8457AFB-6219-4FE8-8B9C-2719F8CDA34F}"/>
    <dgm:cxn modelId="{4B2D4142-744F-463E-86C8-368CB79F1952}" type="presOf" srcId="{41BB663F-6CC7-48C6-A228-05AF8F00CD91}" destId="{F02412FE-2B39-48C3-88E1-0017416574C4}" srcOrd="0" destOrd="0" presId="urn:microsoft.com/office/officeart/2005/8/layout/cycle2"/>
    <dgm:cxn modelId="{C0419107-7D06-4880-8401-B76992477481}" srcId="{8A21BE52-BA6C-43E4-99CA-2006E05CED8F}" destId="{1DA37A2E-2EDA-40FC-A9A0-825635327092}" srcOrd="5" destOrd="0" parTransId="{968D0329-5892-42EC-9BC8-3824A42C1D1B}" sibTransId="{C1350392-93FF-4FD0-B277-D48D4C5309AE}"/>
    <dgm:cxn modelId="{EF44D01E-5A73-4FF6-BCB5-BEB2E7A9501F}" type="presOf" srcId="{149B4E9B-7B34-4EB2-8F73-25294FC9C4A2}" destId="{508494A3-25D9-4C69-B57E-64B3395F0996}" srcOrd="0" destOrd="0" presId="urn:microsoft.com/office/officeart/2005/8/layout/cycle2"/>
    <dgm:cxn modelId="{D6CB3CC5-A9D6-4B3A-84B8-AF720AEFFA1B}" type="presOf" srcId="{52EC0EC1-3CF7-4E0C-9783-A4424BE25D14}" destId="{8E6CA110-D3BF-4659-BC5D-741251DAA3F5}" srcOrd="0" destOrd="0" presId="urn:microsoft.com/office/officeart/2005/8/layout/cycle2"/>
    <dgm:cxn modelId="{1B661491-60F2-4C45-97C1-AA5648B5D8CA}" type="presOf" srcId="{38103425-0A32-43C9-A472-B4E7D1C76B5F}" destId="{5D3885CE-53AE-4A06-B177-8D12B463F16B}" srcOrd="0" destOrd="0" presId="urn:microsoft.com/office/officeart/2005/8/layout/cycle2"/>
    <dgm:cxn modelId="{C84EFC5B-12DD-4013-96F9-6F4A6DC8E61F}" srcId="{8A21BE52-BA6C-43E4-99CA-2006E05CED8F}" destId="{A9F3FA4B-489F-401E-AFF4-684C17740CA5}" srcOrd="3" destOrd="0" parTransId="{A7FB1137-2B42-4D30-8046-11CE934B72C7}" sibTransId="{0FCA3A64-FAC6-4F27-A8FE-658408459E4B}"/>
    <dgm:cxn modelId="{C83E2BFE-EEDA-47AD-B1B4-D135259A343F}" type="presOf" srcId="{149B4E9B-7B34-4EB2-8F73-25294FC9C4A2}" destId="{F84E0897-C731-43A7-840D-6C809E93E108}" srcOrd="1" destOrd="0" presId="urn:microsoft.com/office/officeart/2005/8/layout/cycle2"/>
    <dgm:cxn modelId="{82C76085-E5C7-4E86-8208-E2B6DD20CBF3}" type="presOf" srcId="{8A21BE52-BA6C-43E4-99CA-2006E05CED8F}" destId="{A8B41903-0835-4296-8234-E9B0842DB09E}" srcOrd="0" destOrd="0" presId="urn:microsoft.com/office/officeart/2005/8/layout/cycle2"/>
    <dgm:cxn modelId="{D16CE6DF-0244-4822-903E-6B0E5EA6127A}" type="presOf" srcId="{F2B49DE0-B950-45D8-9A97-9CD6ED04B6DB}" destId="{04EC6EA9-965B-4864-B2C3-02F96DE9A450}" srcOrd="0" destOrd="0" presId="urn:microsoft.com/office/officeart/2005/8/layout/cycle2"/>
    <dgm:cxn modelId="{B8806BE6-AB6B-4626-A611-99C7046A98C0}" type="presOf" srcId="{0EA34D26-0824-401C-878D-2D704D35868A}" destId="{8D6BD793-1C2D-4F3F-AFA1-07AFF488E3D8}" srcOrd="1" destOrd="0" presId="urn:microsoft.com/office/officeart/2005/8/layout/cycle2"/>
    <dgm:cxn modelId="{38D551D2-9CDF-42E0-B817-40DFC7F25E39}" type="presOf" srcId="{8D5DE9E4-77E2-48E7-84D3-3813A750B4C1}" destId="{8D95FBF0-0716-49E3-B950-5A90F76753CD}" srcOrd="0" destOrd="0" presId="urn:microsoft.com/office/officeart/2005/8/layout/cycle2"/>
    <dgm:cxn modelId="{FAF7CE18-CB9A-4128-A0A3-270B46ACFD36}" type="presOf" srcId="{C1350392-93FF-4FD0-B277-D48D4C5309AE}" destId="{D56EFA65-04EE-4BE9-AF6F-07699B79AF4F}" srcOrd="1" destOrd="0" presId="urn:microsoft.com/office/officeart/2005/8/layout/cycle2"/>
    <dgm:cxn modelId="{C149AB6C-CBD0-4C31-923C-455DC99BA7A5}" type="presOf" srcId="{1DA37A2E-2EDA-40FC-A9A0-825635327092}" destId="{A3D77AE3-116C-42E6-A59A-4D653A14F2EF}" srcOrd="0" destOrd="0" presId="urn:microsoft.com/office/officeart/2005/8/layout/cycle2"/>
    <dgm:cxn modelId="{1CD30BF0-C467-4B98-9712-451C7D826627}" type="presOf" srcId="{F8457AFB-6219-4FE8-8B9C-2719F8CDA34F}" destId="{67FA245D-4DFA-40E7-992E-157DDFDBB83E}" srcOrd="1" destOrd="0" presId="urn:microsoft.com/office/officeart/2005/8/layout/cycle2"/>
    <dgm:cxn modelId="{7A7A1FE8-FB36-4C20-9690-C9013F8055A0}" type="presOf" srcId="{0EA34D26-0824-401C-878D-2D704D35868A}" destId="{AF9144CB-4344-4DA4-89C9-13AEBB5C7209}" srcOrd="0" destOrd="0" presId="urn:microsoft.com/office/officeart/2005/8/layout/cycle2"/>
    <dgm:cxn modelId="{8FDA3697-4360-49E3-AD78-04B89CCAA3DF}" srcId="{8A21BE52-BA6C-43E4-99CA-2006E05CED8F}" destId="{A6C987C1-FDBE-4244-972B-1338DEB697BD}" srcOrd="4" destOrd="0" parTransId="{D5BB1DCD-1AF9-4236-8396-71B6896C66AA}" sibTransId="{B0D1098E-FA34-4DFE-94A0-7C4F243178FE}"/>
    <dgm:cxn modelId="{C2DD2721-86F9-424D-AB4F-D72A0F8E28EB}" type="presOf" srcId="{ADE75175-0E4A-4059-B917-8962689C7086}" destId="{5674C124-1C41-4C29-847E-EF330779BAC9}" srcOrd="0" destOrd="0" presId="urn:microsoft.com/office/officeart/2005/8/layout/cycle2"/>
    <dgm:cxn modelId="{E87F4324-809F-4E7E-9287-A034B93AC7AE}" type="presOf" srcId="{B0D1098E-FA34-4DFE-94A0-7C4F243178FE}" destId="{CFE5EBC3-808B-46ED-A18E-F26EAB6BDE6A}" srcOrd="0" destOrd="0" presId="urn:microsoft.com/office/officeart/2005/8/layout/cycle2"/>
    <dgm:cxn modelId="{1FCA19D1-7B5F-4C54-804D-F6CD60660B02}" type="presParOf" srcId="{A8B41903-0835-4296-8234-E9B0842DB09E}" destId="{5D3885CE-53AE-4A06-B177-8D12B463F16B}" srcOrd="0" destOrd="0" presId="urn:microsoft.com/office/officeart/2005/8/layout/cycle2"/>
    <dgm:cxn modelId="{363131FD-F4A8-4C16-BD24-583DC3B96133}" type="presParOf" srcId="{A8B41903-0835-4296-8234-E9B0842DB09E}" destId="{F02412FE-2B39-48C3-88E1-0017416574C4}" srcOrd="1" destOrd="0" presId="urn:microsoft.com/office/officeart/2005/8/layout/cycle2"/>
    <dgm:cxn modelId="{02A2E196-5BDD-4403-91D7-14F71EB676AA}" type="presParOf" srcId="{F02412FE-2B39-48C3-88E1-0017416574C4}" destId="{5DD08020-BCF4-47B0-986F-962DC1DF206B}" srcOrd="0" destOrd="0" presId="urn:microsoft.com/office/officeart/2005/8/layout/cycle2"/>
    <dgm:cxn modelId="{74B9A4E8-19BD-48FF-932F-928B82A1F5F9}" type="presParOf" srcId="{A8B41903-0835-4296-8234-E9B0842DB09E}" destId="{8D95FBF0-0716-49E3-B950-5A90F76753CD}" srcOrd="2" destOrd="0" presId="urn:microsoft.com/office/officeart/2005/8/layout/cycle2"/>
    <dgm:cxn modelId="{E5C381F0-30DA-479B-9F00-03E9F0165244}" type="presParOf" srcId="{A8B41903-0835-4296-8234-E9B0842DB09E}" destId="{8D9C4C24-43F0-44C5-8A28-E79072DA0EFB}" srcOrd="3" destOrd="0" presId="urn:microsoft.com/office/officeart/2005/8/layout/cycle2"/>
    <dgm:cxn modelId="{1B924351-B42C-431C-AA3F-EB2C43B9A6DB}" type="presParOf" srcId="{8D9C4C24-43F0-44C5-8A28-E79072DA0EFB}" destId="{67FA245D-4DFA-40E7-992E-157DDFDBB83E}" srcOrd="0" destOrd="0" presId="urn:microsoft.com/office/officeart/2005/8/layout/cycle2"/>
    <dgm:cxn modelId="{F0C2A2ED-DEF1-4004-963F-98571848E7DB}" type="presParOf" srcId="{A8B41903-0835-4296-8234-E9B0842DB09E}" destId="{8E6CA110-D3BF-4659-BC5D-741251DAA3F5}" srcOrd="4" destOrd="0" presId="urn:microsoft.com/office/officeart/2005/8/layout/cycle2"/>
    <dgm:cxn modelId="{C43F87D6-9067-49A6-8E3B-249DBAB2265B}" type="presParOf" srcId="{A8B41903-0835-4296-8234-E9B0842DB09E}" destId="{AF9144CB-4344-4DA4-89C9-13AEBB5C7209}" srcOrd="5" destOrd="0" presId="urn:microsoft.com/office/officeart/2005/8/layout/cycle2"/>
    <dgm:cxn modelId="{DE2328CA-E5EF-4211-B2EF-D19D024CE53D}" type="presParOf" srcId="{AF9144CB-4344-4DA4-89C9-13AEBB5C7209}" destId="{8D6BD793-1C2D-4F3F-AFA1-07AFF488E3D8}" srcOrd="0" destOrd="0" presId="urn:microsoft.com/office/officeart/2005/8/layout/cycle2"/>
    <dgm:cxn modelId="{D27A1172-791A-4924-878C-FB303BAD6D42}" type="presParOf" srcId="{A8B41903-0835-4296-8234-E9B0842DB09E}" destId="{66CDBB79-022F-45CE-B734-C04807D2FC01}" srcOrd="6" destOrd="0" presId="urn:microsoft.com/office/officeart/2005/8/layout/cycle2"/>
    <dgm:cxn modelId="{6E57D5BF-B8A6-47A4-8D56-335D30C25330}" type="presParOf" srcId="{A8B41903-0835-4296-8234-E9B0842DB09E}" destId="{0AA2A27F-55DD-43E0-BB62-59CF3CDD450B}" srcOrd="7" destOrd="0" presId="urn:microsoft.com/office/officeart/2005/8/layout/cycle2"/>
    <dgm:cxn modelId="{1DE31071-A757-400F-8A67-F73D3E8CD8C0}" type="presParOf" srcId="{0AA2A27F-55DD-43E0-BB62-59CF3CDD450B}" destId="{8926784A-F7A8-447C-9BF0-8E8FCDD5C840}" srcOrd="0" destOrd="0" presId="urn:microsoft.com/office/officeart/2005/8/layout/cycle2"/>
    <dgm:cxn modelId="{21FA20B3-B411-42F1-8A47-116D6C0D2C85}" type="presParOf" srcId="{A8B41903-0835-4296-8234-E9B0842DB09E}" destId="{EB5852B5-BF29-4884-B103-D748EE63D3F5}" srcOrd="8" destOrd="0" presId="urn:microsoft.com/office/officeart/2005/8/layout/cycle2"/>
    <dgm:cxn modelId="{BC7EB230-C17E-446C-A0F4-F965AB367130}" type="presParOf" srcId="{A8B41903-0835-4296-8234-E9B0842DB09E}" destId="{CFE5EBC3-808B-46ED-A18E-F26EAB6BDE6A}" srcOrd="9" destOrd="0" presId="urn:microsoft.com/office/officeart/2005/8/layout/cycle2"/>
    <dgm:cxn modelId="{1135A16C-3D7E-4901-BCE6-B92805947205}" type="presParOf" srcId="{CFE5EBC3-808B-46ED-A18E-F26EAB6BDE6A}" destId="{508508CA-8477-42E2-867D-99CF65A2D104}" srcOrd="0" destOrd="0" presId="urn:microsoft.com/office/officeart/2005/8/layout/cycle2"/>
    <dgm:cxn modelId="{F08B026A-1A97-4B13-9F9F-FBD128E7DC61}" type="presParOf" srcId="{A8B41903-0835-4296-8234-E9B0842DB09E}" destId="{A3D77AE3-116C-42E6-A59A-4D653A14F2EF}" srcOrd="10" destOrd="0" presId="urn:microsoft.com/office/officeart/2005/8/layout/cycle2"/>
    <dgm:cxn modelId="{2F063DCE-D204-4F29-9117-265E0ED6D228}" type="presParOf" srcId="{A8B41903-0835-4296-8234-E9B0842DB09E}" destId="{7B387838-0ABB-4964-920F-58C809A96F13}" srcOrd="11" destOrd="0" presId="urn:microsoft.com/office/officeart/2005/8/layout/cycle2"/>
    <dgm:cxn modelId="{0C436C60-391E-4772-8697-703D4023ADA1}" type="presParOf" srcId="{7B387838-0ABB-4964-920F-58C809A96F13}" destId="{D56EFA65-04EE-4BE9-AF6F-07699B79AF4F}" srcOrd="0" destOrd="0" presId="urn:microsoft.com/office/officeart/2005/8/layout/cycle2"/>
    <dgm:cxn modelId="{2692EA04-36CF-463E-8B42-3DD6D3EB7361}" type="presParOf" srcId="{A8B41903-0835-4296-8234-E9B0842DB09E}" destId="{5674C124-1C41-4C29-847E-EF330779BAC9}" srcOrd="12" destOrd="0" presId="urn:microsoft.com/office/officeart/2005/8/layout/cycle2"/>
    <dgm:cxn modelId="{AFB7E915-A3E2-48DB-9A3A-D4806B5F0199}" type="presParOf" srcId="{A8B41903-0835-4296-8234-E9B0842DB09E}" destId="{508494A3-25D9-4C69-B57E-64B3395F0996}" srcOrd="13" destOrd="0" presId="urn:microsoft.com/office/officeart/2005/8/layout/cycle2"/>
    <dgm:cxn modelId="{5A65B202-3047-4735-8B70-08014CE059D5}" type="presParOf" srcId="{508494A3-25D9-4C69-B57E-64B3395F0996}" destId="{F84E0897-C731-43A7-840D-6C809E93E108}" srcOrd="0" destOrd="0" presId="urn:microsoft.com/office/officeart/2005/8/layout/cycle2"/>
    <dgm:cxn modelId="{0EE2FE76-97C4-458D-8523-D4530C092CEC}" type="presParOf" srcId="{A8B41903-0835-4296-8234-E9B0842DB09E}" destId="{33EC6F6B-E4B9-4AF4-8D29-B35F563CD93E}" srcOrd="14" destOrd="0" presId="urn:microsoft.com/office/officeart/2005/8/layout/cycle2"/>
    <dgm:cxn modelId="{1D0F26C7-B1B5-4F2B-9D30-D1BB37EA5046}" type="presParOf" srcId="{A8B41903-0835-4296-8234-E9B0842DB09E}" destId="{04EC6EA9-965B-4864-B2C3-02F96DE9A450}" srcOrd="15" destOrd="0" presId="urn:microsoft.com/office/officeart/2005/8/layout/cycle2"/>
    <dgm:cxn modelId="{CBB1D9FB-D363-4CC4-9196-F2BDAADAEC8E}" type="presParOf" srcId="{04EC6EA9-965B-4864-B2C3-02F96DE9A450}" destId="{7410F44E-8939-4355-978E-A95CBA2308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3C9F4-D9E2-4C59-9770-C8E5EC892100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08C586-F3FF-4B7B-85E7-3278A572EFBC}">
      <dgm:prSet custT="1"/>
      <dgm:spPr/>
      <dgm:t>
        <a:bodyPr/>
        <a:lstStyle/>
        <a:p>
          <a:pPr rtl="0"/>
          <a:r>
            <a:rPr lang="uk-UA" sz="1800" dirty="0" smtClean="0"/>
            <a:t>відносно низький середній рівень лісистості території країни (15,7%)</a:t>
          </a:r>
          <a:endParaRPr lang="uk-UA" sz="1800" dirty="0"/>
        </a:p>
      </dgm:t>
    </dgm:pt>
    <dgm:pt modelId="{C0C41D30-4E4D-4E16-A042-91DF252E511E}" type="parTrans" cxnId="{1F1B9351-D514-4D6C-ACCF-077EBE066CCF}">
      <dgm:prSet/>
      <dgm:spPr/>
      <dgm:t>
        <a:bodyPr/>
        <a:lstStyle/>
        <a:p>
          <a:endParaRPr lang="ru-RU"/>
        </a:p>
      </dgm:t>
    </dgm:pt>
    <dgm:pt modelId="{F844E180-C9EA-4B6D-83E7-69C233703DA8}" type="sibTrans" cxnId="{1F1B9351-D514-4D6C-ACCF-077EBE066CCF}">
      <dgm:prSet/>
      <dgm:spPr/>
      <dgm:t>
        <a:bodyPr/>
        <a:lstStyle/>
        <a:p>
          <a:endParaRPr lang="ru-RU"/>
        </a:p>
      </dgm:t>
    </dgm:pt>
    <dgm:pt modelId="{B79E5352-E8D1-44FD-93BE-3C8283E18A07}">
      <dgm:prSet custT="1"/>
      <dgm:spPr/>
      <dgm:t>
        <a:bodyPr/>
        <a:lstStyle/>
        <a:p>
          <a:pPr rtl="0"/>
          <a:r>
            <a:rPr lang="uk-UA" sz="1800" dirty="0" smtClean="0"/>
            <a:t>зростання лісів у різних природних зонах, що мають істотні відмінності щодо </a:t>
          </a:r>
          <a:r>
            <a:rPr lang="uk-UA" sz="1800" dirty="0" err="1" smtClean="0"/>
            <a:t>лісорослинних</a:t>
          </a:r>
          <a:r>
            <a:rPr lang="uk-UA" sz="1800" dirty="0" smtClean="0"/>
            <a:t> умов</a:t>
          </a:r>
          <a:endParaRPr lang="uk-UA" sz="1800" dirty="0"/>
        </a:p>
      </dgm:t>
    </dgm:pt>
    <dgm:pt modelId="{1C0609EA-9B7F-49D7-A1AB-F1BEDB1B0A8D}" type="parTrans" cxnId="{1CE4EE4D-B34B-4392-BAE9-D50F683CFF34}">
      <dgm:prSet/>
      <dgm:spPr/>
      <dgm:t>
        <a:bodyPr/>
        <a:lstStyle/>
        <a:p>
          <a:endParaRPr lang="ru-RU"/>
        </a:p>
      </dgm:t>
    </dgm:pt>
    <dgm:pt modelId="{2AAC2EC3-EA5A-4B13-AEC3-D285A68A3B49}" type="sibTrans" cxnId="{1CE4EE4D-B34B-4392-BAE9-D50F683CFF34}">
      <dgm:prSet/>
      <dgm:spPr/>
      <dgm:t>
        <a:bodyPr/>
        <a:lstStyle/>
        <a:p>
          <a:endParaRPr lang="ru-RU"/>
        </a:p>
      </dgm:t>
    </dgm:pt>
    <dgm:pt modelId="{4836F8EF-74F8-4518-A7B5-455322EA4C31}">
      <dgm:prSet custT="1"/>
      <dgm:spPr/>
      <dgm:t>
        <a:bodyPr/>
        <a:lstStyle/>
        <a:p>
          <a:pPr rtl="0"/>
          <a:r>
            <a:rPr lang="uk-UA" sz="1800" dirty="0" smtClean="0"/>
            <a:t>переважно екологічне значення лісів та висока їх частка (до 50%) з обмеженим режимом використання</a:t>
          </a:r>
          <a:endParaRPr lang="uk-UA" sz="1800" dirty="0"/>
        </a:p>
      </dgm:t>
    </dgm:pt>
    <dgm:pt modelId="{C851B01C-462F-4F47-BACD-06440136274F}" type="parTrans" cxnId="{1D4E3612-ED04-4134-8048-BC88F1601384}">
      <dgm:prSet/>
      <dgm:spPr/>
      <dgm:t>
        <a:bodyPr/>
        <a:lstStyle/>
        <a:p>
          <a:endParaRPr lang="ru-RU"/>
        </a:p>
      </dgm:t>
    </dgm:pt>
    <dgm:pt modelId="{0E3A58C5-7242-4C36-BC48-356670D1958E}" type="sibTrans" cxnId="{1D4E3612-ED04-4134-8048-BC88F1601384}">
      <dgm:prSet/>
      <dgm:spPr/>
      <dgm:t>
        <a:bodyPr/>
        <a:lstStyle/>
        <a:p>
          <a:endParaRPr lang="ru-RU"/>
        </a:p>
      </dgm:t>
    </dgm:pt>
    <dgm:pt modelId="{C69C996B-1F56-4CC2-BB76-AFFDF5C1BD50}">
      <dgm:prSet custT="1"/>
      <dgm:spPr/>
      <dgm:t>
        <a:bodyPr/>
        <a:lstStyle/>
        <a:p>
          <a:pPr rtl="0"/>
          <a:r>
            <a:rPr lang="uk-UA" sz="1800" dirty="0" smtClean="0"/>
            <a:t>високий відсоток заповідних лісів (14,0%)</a:t>
          </a:r>
          <a:endParaRPr lang="uk-UA" sz="1800" dirty="0"/>
        </a:p>
      </dgm:t>
    </dgm:pt>
    <dgm:pt modelId="{B77DC488-A768-4EF9-BE95-B9BA761FFDF1}" type="parTrans" cxnId="{87C7AA35-8923-4E6F-AE83-B1640F5C8638}">
      <dgm:prSet/>
      <dgm:spPr/>
      <dgm:t>
        <a:bodyPr/>
        <a:lstStyle/>
        <a:p>
          <a:endParaRPr lang="ru-RU"/>
        </a:p>
      </dgm:t>
    </dgm:pt>
    <dgm:pt modelId="{4FD2C3FC-4A44-452C-89AF-94CF036CEF35}" type="sibTrans" cxnId="{87C7AA35-8923-4E6F-AE83-B1640F5C8638}">
      <dgm:prSet/>
      <dgm:spPr/>
      <dgm:t>
        <a:bodyPr/>
        <a:lstStyle/>
        <a:p>
          <a:endParaRPr lang="ru-RU"/>
        </a:p>
      </dgm:t>
    </dgm:pt>
    <dgm:pt modelId="{597613D6-77E7-44D7-B038-6A02B43D8626}">
      <dgm:prSet custT="1"/>
      <dgm:spPr/>
      <dgm:t>
        <a:bodyPr/>
        <a:lstStyle/>
        <a:p>
          <a:pPr rtl="0"/>
          <a:r>
            <a:rPr lang="uk-UA" sz="1800" dirty="0" smtClean="0"/>
            <a:t>історично сформована ситуація з закріпленням лісів за численними постійними лісокористувачами (›50 п’ятдесяти міністерств і відомств)</a:t>
          </a:r>
          <a:endParaRPr lang="uk-UA" sz="1800" dirty="0"/>
        </a:p>
      </dgm:t>
    </dgm:pt>
    <dgm:pt modelId="{090EBD9F-FD19-4EE7-ABA9-304E6019C73C}" type="parTrans" cxnId="{69BCC333-8D5B-4C40-80E0-6943BA2A4DA2}">
      <dgm:prSet/>
      <dgm:spPr/>
      <dgm:t>
        <a:bodyPr/>
        <a:lstStyle/>
        <a:p>
          <a:endParaRPr lang="ru-RU"/>
        </a:p>
      </dgm:t>
    </dgm:pt>
    <dgm:pt modelId="{3CD78F7C-D401-4447-868F-F97414495DAC}" type="sibTrans" cxnId="{69BCC333-8D5B-4C40-80E0-6943BA2A4DA2}">
      <dgm:prSet/>
      <dgm:spPr/>
      <dgm:t>
        <a:bodyPr/>
        <a:lstStyle/>
        <a:p>
          <a:endParaRPr lang="ru-RU"/>
        </a:p>
      </dgm:t>
    </dgm:pt>
    <dgm:pt modelId="{756AD48A-F085-43EB-A9D6-0820903901D6}">
      <dgm:prSet custT="1"/>
      <dgm:spPr/>
      <dgm:t>
        <a:bodyPr/>
        <a:lstStyle/>
        <a:p>
          <a:pPr rtl="0"/>
          <a:r>
            <a:rPr lang="uk-UA" sz="1800" dirty="0" smtClean="0"/>
            <a:t>значна площа лісів зростає у зоні радіоактивного забруднення</a:t>
          </a:r>
          <a:endParaRPr lang="uk-UA" sz="1800" dirty="0"/>
        </a:p>
      </dgm:t>
    </dgm:pt>
    <dgm:pt modelId="{1CAFD5E4-B74A-4D15-81F0-673E9915F034}" type="parTrans" cxnId="{0519085B-B4B2-4E2A-8745-9E047163AC1A}">
      <dgm:prSet/>
      <dgm:spPr/>
      <dgm:t>
        <a:bodyPr/>
        <a:lstStyle/>
        <a:p>
          <a:endParaRPr lang="ru-RU"/>
        </a:p>
      </dgm:t>
    </dgm:pt>
    <dgm:pt modelId="{8DD3C1A6-A8BB-4AC0-A62B-40F4B31E5B8D}" type="sibTrans" cxnId="{0519085B-B4B2-4E2A-8745-9E047163AC1A}">
      <dgm:prSet/>
      <dgm:spPr/>
      <dgm:t>
        <a:bodyPr/>
        <a:lstStyle/>
        <a:p>
          <a:endParaRPr lang="ru-RU"/>
        </a:p>
      </dgm:t>
    </dgm:pt>
    <dgm:pt modelId="{30DDED61-D2A7-458D-9118-F338267E8ABA}">
      <dgm:prSet custT="1"/>
      <dgm:spPr/>
      <dgm:t>
        <a:bodyPr/>
        <a:lstStyle/>
        <a:p>
          <a:pPr rtl="0"/>
          <a:r>
            <a:rPr lang="uk-UA" sz="1800" dirty="0" smtClean="0"/>
            <a:t>50% лісів України є штучно створеними і потребують посиленого догляду</a:t>
          </a:r>
          <a:endParaRPr lang="uk-UA" sz="1800" dirty="0"/>
        </a:p>
      </dgm:t>
    </dgm:pt>
    <dgm:pt modelId="{06967EAA-E045-4E41-99DE-73A87B83F328}" type="parTrans" cxnId="{5C6389EE-DAC6-4D7E-94D2-8F0123C98F96}">
      <dgm:prSet/>
      <dgm:spPr/>
      <dgm:t>
        <a:bodyPr/>
        <a:lstStyle/>
        <a:p>
          <a:endParaRPr lang="ru-RU"/>
        </a:p>
      </dgm:t>
    </dgm:pt>
    <dgm:pt modelId="{F10215AB-91EA-4730-AEE3-CA9F943AEA20}" type="sibTrans" cxnId="{5C6389EE-DAC6-4D7E-94D2-8F0123C98F96}">
      <dgm:prSet/>
      <dgm:spPr/>
      <dgm:t>
        <a:bodyPr/>
        <a:lstStyle/>
        <a:p>
          <a:endParaRPr lang="ru-RU"/>
        </a:p>
      </dgm:t>
    </dgm:pt>
    <dgm:pt modelId="{E3FB2D6E-C3BA-4861-BCD2-983B1D664DF9}" type="pres">
      <dgm:prSet presAssocID="{1363C9F4-D9E2-4C59-9770-C8E5EC89210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F67482-0AF2-499A-B040-5052727B4EF8}" type="pres">
      <dgm:prSet presAssocID="{4508C586-F3FF-4B7B-85E7-3278A572EFBC}" presName="comp" presStyleCnt="0"/>
      <dgm:spPr/>
    </dgm:pt>
    <dgm:pt modelId="{374523A4-837C-49DC-A0E9-1D60188DD9E5}" type="pres">
      <dgm:prSet presAssocID="{4508C586-F3FF-4B7B-85E7-3278A572EFBC}" presName="box" presStyleLbl="node1" presStyleIdx="0" presStyleCnt="7"/>
      <dgm:spPr/>
      <dgm:t>
        <a:bodyPr/>
        <a:lstStyle/>
        <a:p>
          <a:endParaRPr lang="ru-RU"/>
        </a:p>
      </dgm:t>
    </dgm:pt>
    <dgm:pt modelId="{21CEAB01-88CD-4418-87E3-90983FC90F50}" type="pres">
      <dgm:prSet presAssocID="{4508C586-F3FF-4B7B-85E7-3278A572EFBC}" presName="img" presStyleLbl="fgImgPlace1" presStyleIdx="0" presStyleCnt="7"/>
      <dgm:spPr/>
    </dgm:pt>
    <dgm:pt modelId="{B064894E-A682-4D73-B049-1646396D961B}" type="pres">
      <dgm:prSet presAssocID="{4508C586-F3FF-4B7B-85E7-3278A572EFBC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D15EA-0DAA-4622-9D91-4C147D6F6509}" type="pres">
      <dgm:prSet presAssocID="{F844E180-C9EA-4B6D-83E7-69C233703DA8}" presName="spacer" presStyleCnt="0"/>
      <dgm:spPr/>
    </dgm:pt>
    <dgm:pt modelId="{82CE301A-2D48-4EBE-9730-07C64FCFBBB8}" type="pres">
      <dgm:prSet presAssocID="{B79E5352-E8D1-44FD-93BE-3C8283E18A07}" presName="comp" presStyleCnt="0"/>
      <dgm:spPr/>
    </dgm:pt>
    <dgm:pt modelId="{ADD8C902-AAD0-4088-9B53-BD4C49E8BFDD}" type="pres">
      <dgm:prSet presAssocID="{B79E5352-E8D1-44FD-93BE-3C8283E18A07}" presName="box" presStyleLbl="node1" presStyleIdx="1" presStyleCnt="7"/>
      <dgm:spPr/>
      <dgm:t>
        <a:bodyPr/>
        <a:lstStyle/>
        <a:p>
          <a:endParaRPr lang="ru-RU"/>
        </a:p>
      </dgm:t>
    </dgm:pt>
    <dgm:pt modelId="{8EF8BFAA-1325-42D3-925C-384AE8176BF8}" type="pres">
      <dgm:prSet presAssocID="{B79E5352-E8D1-44FD-93BE-3C8283E18A07}" presName="img" presStyleLbl="fgImgPlace1" presStyleIdx="1" presStyleCnt="7"/>
      <dgm:spPr/>
    </dgm:pt>
    <dgm:pt modelId="{F1C85974-8246-49D2-B914-ABEBDA5E5EB2}" type="pres">
      <dgm:prSet presAssocID="{B79E5352-E8D1-44FD-93BE-3C8283E18A07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23A63-5DD9-4D71-8506-F3974EB197E6}" type="pres">
      <dgm:prSet presAssocID="{2AAC2EC3-EA5A-4B13-AEC3-D285A68A3B49}" presName="spacer" presStyleCnt="0"/>
      <dgm:spPr/>
    </dgm:pt>
    <dgm:pt modelId="{D91F1E36-6506-4933-9639-6FD64E097708}" type="pres">
      <dgm:prSet presAssocID="{4836F8EF-74F8-4518-A7B5-455322EA4C31}" presName="comp" presStyleCnt="0"/>
      <dgm:spPr/>
    </dgm:pt>
    <dgm:pt modelId="{74D98C8B-CC9D-4FA8-890D-8F5DE8E9676C}" type="pres">
      <dgm:prSet presAssocID="{4836F8EF-74F8-4518-A7B5-455322EA4C31}" presName="box" presStyleLbl="node1" presStyleIdx="2" presStyleCnt="7"/>
      <dgm:spPr/>
      <dgm:t>
        <a:bodyPr/>
        <a:lstStyle/>
        <a:p>
          <a:endParaRPr lang="ru-RU"/>
        </a:p>
      </dgm:t>
    </dgm:pt>
    <dgm:pt modelId="{A0CCA8C9-6A57-4BBE-B226-6850DF370B26}" type="pres">
      <dgm:prSet presAssocID="{4836F8EF-74F8-4518-A7B5-455322EA4C31}" presName="img" presStyleLbl="fgImgPlace1" presStyleIdx="2" presStyleCnt="7"/>
      <dgm:spPr/>
    </dgm:pt>
    <dgm:pt modelId="{91F0CACB-6889-4E77-AB8D-361236B8DEA8}" type="pres">
      <dgm:prSet presAssocID="{4836F8EF-74F8-4518-A7B5-455322EA4C31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92319-BF63-443F-AA0D-E93FB7E1C7E1}" type="pres">
      <dgm:prSet presAssocID="{0E3A58C5-7242-4C36-BC48-356670D1958E}" presName="spacer" presStyleCnt="0"/>
      <dgm:spPr/>
    </dgm:pt>
    <dgm:pt modelId="{46546A03-D00D-4BF5-8FC5-16052EC693FE}" type="pres">
      <dgm:prSet presAssocID="{C69C996B-1F56-4CC2-BB76-AFFDF5C1BD50}" presName="comp" presStyleCnt="0"/>
      <dgm:spPr/>
    </dgm:pt>
    <dgm:pt modelId="{E0481506-6347-4A75-99D6-6C8B90627450}" type="pres">
      <dgm:prSet presAssocID="{C69C996B-1F56-4CC2-BB76-AFFDF5C1BD50}" presName="box" presStyleLbl="node1" presStyleIdx="3" presStyleCnt="7"/>
      <dgm:spPr/>
      <dgm:t>
        <a:bodyPr/>
        <a:lstStyle/>
        <a:p>
          <a:endParaRPr lang="ru-RU"/>
        </a:p>
      </dgm:t>
    </dgm:pt>
    <dgm:pt modelId="{A2B3655F-10AF-4058-A94D-57D6873794D8}" type="pres">
      <dgm:prSet presAssocID="{C69C996B-1F56-4CC2-BB76-AFFDF5C1BD50}" presName="img" presStyleLbl="fgImgPlace1" presStyleIdx="3" presStyleCnt="7"/>
      <dgm:spPr/>
    </dgm:pt>
    <dgm:pt modelId="{C5D8AF76-DDA8-44BE-9122-69A99A6E705E}" type="pres">
      <dgm:prSet presAssocID="{C69C996B-1F56-4CC2-BB76-AFFDF5C1BD50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AC2D2-8560-440C-85A4-10FD4E811CF3}" type="pres">
      <dgm:prSet presAssocID="{4FD2C3FC-4A44-452C-89AF-94CF036CEF35}" presName="spacer" presStyleCnt="0"/>
      <dgm:spPr/>
    </dgm:pt>
    <dgm:pt modelId="{5BC97079-9E05-41D7-A53D-B81FF4E572F6}" type="pres">
      <dgm:prSet presAssocID="{597613D6-77E7-44D7-B038-6A02B43D8626}" presName="comp" presStyleCnt="0"/>
      <dgm:spPr/>
    </dgm:pt>
    <dgm:pt modelId="{C5907F8A-E6FC-4BD4-BD85-908522434F6B}" type="pres">
      <dgm:prSet presAssocID="{597613D6-77E7-44D7-B038-6A02B43D8626}" presName="box" presStyleLbl="node1" presStyleIdx="4" presStyleCnt="7"/>
      <dgm:spPr/>
      <dgm:t>
        <a:bodyPr/>
        <a:lstStyle/>
        <a:p>
          <a:endParaRPr lang="ru-RU"/>
        </a:p>
      </dgm:t>
    </dgm:pt>
    <dgm:pt modelId="{5C136A44-0A2A-4AEB-B8A4-F82A4FD24C42}" type="pres">
      <dgm:prSet presAssocID="{597613D6-77E7-44D7-B038-6A02B43D8626}" presName="img" presStyleLbl="fgImgPlace1" presStyleIdx="4" presStyleCnt="7"/>
      <dgm:spPr/>
    </dgm:pt>
    <dgm:pt modelId="{4C40B3BA-15EC-427F-810B-761AB1589D6D}" type="pres">
      <dgm:prSet presAssocID="{597613D6-77E7-44D7-B038-6A02B43D8626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9FBE2-EA62-4F2D-93E2-320C844C2EF9}" type="pres">
      <dgm:prSet presAssocID="{3CD78F7C-D401-4447-868F-F97414495DAC}" presName="spacer" presStyleCnt="0"/>
      <dgm:spPr/>
    </dgm:pt>
    <dgm:pt modelId="{7725772D-2754-4D8F-8A0C-F338BEC7F674}" type="pres">
      <dgm:prSet presAssocID="{756AD48A-F085-43EB-A9D6-0820903901D6}" presName="comp" presStyleCnt="0"/>
      <dgm:spPr/>
    </dgm:pt>
    <dgm:pt modelId="{1CEC5C7B-BE36-406D-ACB6-8B905B3DCDA7}" type="pres">
      <dgm:prSet presAssocID="{756AD48A-F085-43EB-A9D6-0820903901D6}" presName="box" presStyleLbl="node1" presStyleIdx="5" presStyleCnt="7"/>
      <dgm:spPr/>
      <dgm:t>
        <a:bodyPr/>
        <a:lstStyle/>
        <a:p>
          <a:endParaRPr lang="ru-RU"/>
        </a:p>
      </dgm:t>
    </dgm:pt>
    <dgm:pt modelId="{500E1F7B-4695-40E8-81E4-93DFA2C80B23}" type="pres">
      <dgm:prSet presAssocID="{756AD48A-F085-43EB-A9D6-0820903901D6}" presName="img" presStyleLbl="fgImgPlace1" presStyleIdx="5" presStyleCnt="7"/>
      <dgm:spPr/>
    </dgm:pt>
    <dgm:pt modelId="{22B02515-FEC0-48B9-BEF5-3A588B403F4C}" type="pres">
      <dgm:prSet presAssocID="{756AD48A-F085-43EB-A9D6-0820903901D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10661-DE49-422C-8F68-3424219454D4}" type="pres">
      <dgm:prSet presAssocID="{8DD3C1A6-A8BB-4AC0-A62B-40F4B31E5B8D}" presName="spacer" presStyleCnt="0"/>
      <dgm:spPr/>
    </dgm:pt>
    <dgm:pt modelId="{7317F8FA-39F1-41B2-862A-E542CBD5B533}" type="pres">
      <dgm:prSet presAssocID="{30DDED61-D2A7-458D-9118-F338267E8ABA}" presName="comp" presStyleCnt="0"/>
      <dgm:spPr/>
    </dgm:pt>
    <dgm:pt modelId="{4F8F155E-68DB-4370-89D1-03C72A549475}" type="pres">
      <dgm:prSet presAssocID="{30DDED61-D2A7-458D-9118-F338267E8ABA}" presName="box" presStyleLbl="node1" presStyleIdx="6" presStyleCnt="7"/>
      <dgm:spPr/>
      <dgm:t>
        <a:bodyPr/>
        <a:lstStyle/>
        <a:p>
          <a:endParaRPr lang="ru-RU"/>
        </a:p>
      </dgm:t>
    </dgm:pt>
    <dgm:pt modelId="{D9C62C51-109A-4F5A-BC8E-AB6962ECE347}" type="pres">
      <dgm:prSet presAssocID="{30DDED61-D2A7-458D-9118-F338267E8ABA}" presName="img" presStyleLbl="fgImgPlace1" presStyleIdx="6" presStyleCnt="7"/>
      <dgm:spPr/>
    </dgm:pt>
    <dgm:pt modelId="{546F6487-9D4A-4F13-BE21-38A5B6CF703A}" type="pres">
      <dgm:prSet presAssocID="{30DDED61-D2A7-458D-9118-F338267E8ABA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DAC505-8B09-4BF0-A483-BB9621A192E4}" type="presOf" srcId="{1363C9F4-D9E2-4C59-9770-C8E5EC892100}" destId="{E3FB2D6E-C3BA-4861-BCD2-983B1D664DF9}" srcOrd="0" destOrd="0" presId="urn:microsoft.com/office/officeart/2005/8/layout/vList4"/>
    <dgm:cxn modelId="{7E1578FB-E0CB-40F4-B0F2-82D5C01BA9A8}" type="presOf" srcId="{C69C996B-1F56-4CC2-BB76-AFFDF5C1BD50}" destId="{C5D8AF76-DDA8-44BE-9122-69A99A6E705E}" srcOrd="1" destOrd="0" presId="urn:microsoft.com/office/officeart/2005/8/layout/vList4"/>
    <dgm:cxn modelId="{D01442F7-3C85-4834-841C-DEED5235A59F}" type="presOf" srcId="{30DDED61-D2A7-458D-9118-F338267E8ABA}" destId="{4F8F155E-68DB-4370-89D1-03C72A549475}" srcOrd="0" destOrd="0" presId="urn:microsoft.com/office/officeart/2005/8/layout/vList4"/>
    <dgm:cxn modelId="{E6403E06-AA37-489A-9259-FFC77D029DA8}" type="presOf" srcId="{B79E5352-E8D1-44FD-93BE-3C8283E18A07}" destId="{ADD8C902-AAD0-4088-9B53-BD4C49E8BFDD}" srcOrd="0" destOrd="0" presId="urn:microsoft.com/office/officeart/2005/8/layout/vList4"/>
    <dgm:cxn modelId="{DE72CB0A-14FF-4CB7-A40C-510DE4A1F985}" type="presOf" srcId="{4508C586-F3FF-4B7B-85E7-3278A572EFBC}" destId="{B064894E-A682-4D73-B049-1646396D961B}" srcOrd="1" destOrd="0" presId="urn:microsoft.com/office/officeart/2005/8/layout/vList4"/>
    <dgm:cxn modelId="{812F92F6-712E-4A2F-A502-A14A57FE40C7}" type="presOf" srcId="{4836F8EF-74F8-4518-A7B5-455322EA4C31}" destId="{74D98C8B-CC9D-4FA8-890D-8F5DE8E9676C}" srcOrd="0" destOrd="0" presId="urn:microsoft.com/office/officeart/2005/8/layout/vList4"/>
    <dgm:cxn modelId="{0519085B-B4B2-4E2A-8745-9E047163AC1A}" srcId="{1363C9F4-D9E2-4C59-9770-C8E5EC892100}" destId="{756AD48A-F085-43EB-A9D6-0820903901D6}" srcOrd="5" destOrd="0" parTransId="{1CAFD5E4-B74A-4D15-81F0-673E9915F034}" sibTransId="{8DD3C1A6-A8BB-4AC0-A62B-40F4B31E5B8D}"/>
    <dgm:cxn modelId="{154D5B7C-91B0-488C-9875-6014CFD07000}" type="presOf" srcId="{597613D6-77E7-44D7-B038-6A02B43D8626}" destId="{C5907F8A-E6FC-4BD4-BD85-908522434F6B}" srcOrd="0" destOrd="0" presId="urn:microsoft.com/office/officeart/2005/8/layout/vList4"/>
    <dgm:cxn modelId="{7FB566DC-DA34-4A33-9EE5-41282D6DD42A}" type="presOf" srcId="{30DDED61-D2A7-458D-9118-F338267E8ABA}" destId="{546F6487-9D4A-4F13-BE21-38A5B6CF703A}" srcOrd="1" destOrd="0" presId="urn:microsoft.com/office/officeart/2005/8/layout/vList4"/>
    <dgm:cxn modelId="{DD5E4DDE-2E40-43FF-AAF5-3049AE47E7BA}" type="presOf" srcId="{756AD48A-F085-43EB-A9D6-0820903901D6}" destId="{22B02515-FEC0-48B9-BEF5-3A588B403F4C}" srcOrd="1" destOrd="0" presId="urn:microsoft.com/office/officeart/2005/8/layout/vList4"/>
    <dgm:cxn modelId="{87C7AA35-8923-4E6F-AE83-B1640F5C8638}" srcId="{1363C9F4-D9E2-4C59-9770-C8E5EC892100}" destId="{C69C996B-1F56-4CC2-BB76-AFFDF5C1BD50}" srcOrd="3" destOrd="0" parTransId="{B77DC488-A768-4EF9-BE95-B9BA761FFDF1}" sibTransId="{4FD2C3FC-4A44-452C-89AF-94CF036CEF35}"/>
    <dgm:cxn modelId="{69BCC333-8D5B-4C40-80E0-6943BA2A4DA2}" srcId="{1363C9F4-D9E2-4C59-9770-C8E5EC892100}" destId="{597613D6-77E7-44D7-B038-6A02B43D8626}" srcOrd="4" destOrd="0" parTransId="{090EBD9F-FD19-4EE7-ABA9-304E6019C73C}" sibTransId="{3CD78F7C-D401-4447-868F-F97414495DAC}"/>
    <dgm:cxn modelId="{A4EC1ACC-D00B-42B8-A6FB-4A36F41C9CFE}" type="presOf" srcId="{B79E5352-E8D1-44FD-93BE-3C8283E18A07}" destId="{F1C85974-8246-49D2-B914-ABEBDA5E5EB2}" srcOrd="1" destOrd="0" presId="urn:microsoft.com/office/officeart/2005/8/layout/vList4"/>
    <dgm:cxn modelId="{1F1B9351-D514-4D6C-ACCF-077EBE066CCF}" srcId="{1363C9F4-D9E2-4C59-9770-C8E5EC892100}" destId="{4508C586-F3FF-4B7B-85E7-3278A572EFBC}" srcOrd="0" destOrd="0" parTransId="{C0C41D30-4E4D-4E16-A042-91DF252E511E}" sibTransId="{F844E180-C9EA-4B6D-83E7-69C233703DA8}"/>
    <dgm:cxn modelId="{5C6389EE-DAC6-4D7E-94D2-8F0123C98F96}" srcId="{1363C9F4-D9E2-4C59-9770-C8E5EC892100}" destId="{30DDED61-D2A7-458D-9118-F338267E8ABA}" srcOrd="6" destOrd="0" parTransId="{06967EAA-E045-4E41-99DE-73A87B83F328}" sibTransId="{F10215AB-91EA-4730-AEE3-CA9F943AEA20}"/>
    <dgm:cxn modelId="{1231785B-1DF7-4C72-90B4-F518F09E1480}" type="presOf" srcId="{4836F8EF-74F8-4518-A7B5-455322EA4C31}" destId="{91F0CACB-6889-4E77-AB8D-361236B8DEA8}" srcOrd="1" destOrd="0" presId="urn:microsoft.com/office/officeart/2005/8/layout/vList4"/>
    <dgm:cxn modelId="{1CE4EE4D-B34B-4392-BAE9-D50F683CFF34}" srcId="{1363C9F4-D9E2-4C59-9770-C8E5EC892100}" destId="{B79E5352-E8D1-44FD-93BE-3C8283E18A07}" srcOrd="1" destOrd="0" parTransId="{1C0609EA-9B7F-49D7-A1AB-F1BEDB1B0A8D}" sibTransId="{2AAC2EC3-EA5A-4B13-AEC3-D285A68A3B49}"/>
    <dgm:cxn modelId="{09D6D37A-3FD7-4D27-A5DA-812699F43DE7}" type="presOf" srcId="{C69C996B-1F56-4CC2-BB76-AFFDF5C1BD50}" destId="{E0481506-6347-4A75-99D6-6C8B90627450}" srcOrd="0" destOrd="0" presId="urn:microsoft.com/office/officeart/2005/8/layout/vList4"/>
    <dgm:cxn modelId="{50A6438B-3514-4B08-A430-F4987B63FC26}" type="presOf" srcId="{597613D6-77E7-44D7-B038-6A02B43D8626}" destId="{4C40B3BA-15EC-427F-810B-761AB1589D6D}" srcOrd="1" destOrd="0" presId="urn:microsoft.com/office/officeart/2005/8/layout/vList4"/>
    <dgm:cxn modelId="{1D4E3612-ED04-4134-8048-BC88F1601384}" srcId="{1363C9F4-D9E2-4C59-9770-C8E5EC892100}" destId="{4836F8EF-74F8-4518-A7B5-455322EA4C31}" srcOrd="2" destOrd="0" parTransId="{C851B01C-462F-4F47-BACD-06440136274F}" sibTransId="{0E3A58C5-7242-4C36-BC48-356670D1958E}"/>
    <dgm:cxn modelId="{A079CF37-616F-4F7A-8AEA-6B281C80413B}" type="presOf" srcId="{756AD48A-F085-43EB-A9D6-0820903901D6}" destId="{1CEC5C7B-BE36-406D-ACB6-8B905B3DCDA7}" srcOrd="0" destOrd="0" presId="urn:microsoft.com/office/officeart/2005/8/layout/vList4"/>
    <dgm:cxn modelId="{0A77326B-B686-42EE-AA2C-EAEE526C7936}" type="presOf" srcId="{4508C586-F3FF-4B7B-85E7-3278A572EFBC}" destId="{374523A4-837C-49DC-A0E9-1D60188DD9E5}" srcOrd="0" destOrd="0" presId="urn:microsoft.com/office/officeart/2005/8/layout/vList4"/>
    <dgm:cxn modelId="{402CDBAD-AB98-4A33-9ED5-FE7B5133AC6E}" type="presParOf" srcId="{E3FB2D6E-C3BA-4861-BCD2-983B1D664DF9}" destId="{70F67482-0AF2-499A-B040-5052727B4EF8}" srcOrd="0" destOrd="0" presId="urn:microsoft.com/office/officeart/2005/8/layout/vList4"/>
    <dgm:cxn modelId="{5D572609-9214-4ABA-BA94-6582C68968BA}" type="presParOf" srcId="{70F67482-0AF2-499A-B040-5052727B4EF8}" destId="{374523A4-837C-49DC-A0E9-1D60188DD9E5}" srcOrd="0" destOrd="0" presId="urn:microsoft.com/office/officeart/2005/8/layout/vList4"/>
    <dgm:cxn modelId="{CC362633-BB06-42B0-BB9E-21D25DE5E2FA}" type="presParOf" srcId="{70F67482-0AF2-499A-B040-5052727B4EF8}" destId="{21CEAB01-88CD-4418-87E3-90983FC90F50}" srcOrd="1" destOrd="0" presId="urn:microsoft.com/office/officeart/2005/8/layout/vList4"/>
    <dgm:cxn modelId="{3E5FED15-F552-4023-B547-D9B704D5CA4A}" type="presParOf" srcId="{70F67482-0AF2-499A-B040-5052727B4EF8}" destId="{B064894E-A682-4D73-B049-1646396D961B}" srcOrd="2" destOrd="0" presId="urn:microsoft.com/office/officeart/2005/8/layout/vList4"/>
    <dgm:cxn modelId="{BB7934ED-0F06-4326-A960-8AD8259884F4}" type="presParOf" srcId="{E3FB2D6E-C3BA-4861-BCD2-983B1D664DF9}" destId="{1E6D15EA-0DAA-4622-9D91-4C147D6F6509}" srcOrd="1" destOrd="0" presId="urn:microsoft.com/office/officeart/2005/8/layout/vList4"/>
    <dgm:cxn modelId="{3853E1BB-B987-4602-A08F-E3970D6B19E2}" type="presParOf" srcId="{E3FB2D6E-C3BA-4861-BCD2-983B1D664DF9}" destId="{82CE301A-2D48-4EBE-9730-07C64FCFBBB8}" srcOrd="2" destOrd="0" presId="urn:microsoft.com/office/officeart/2005/8/layout/vList4"/>
    <dgm:cxn modelId="{3A8CE01E-EF2E-41EA-AE1B-3F2635FAB280}" type="presParOf" srcId="{82CE301A-2D48-4EBE-9730-07C64FCFBBB8}" destId="{ADD8C902-AAD0-4088-9B53-BD4C49E8BFDD}" srcOrd="0" destOrd="0" presId="urn:microsoft.com/office/officeart/2005/8/layout/vList4"/>
    <dgm:cxn modelId="{8FEFBAFC-62CF-4746-99E7-64415B36AAB7}" type="presParOf" srcId="{82CE301A-2D48-4EBE-9730-07C64FCFBBB8}" destId="{8EF8BFAA-1325-42D3-925C-384AE8176BF8}" srcOrd="1" destOrd="0" presId="urn:microsoft.com/office/officeart/2005/8/layout/vList4"/>
    <dgm:cxn modelId="{0A9CFC9C-2FE1-4965-9187-954233A81F10}" type="presParOf" srcId="{82CE301A-2D48-4EBE-9730-07C64FCFBBB8}" destId="{F1C85974-8246-49D2-B914-ABEBDA5E5EB2}" srcOrd="2" destOrd="0" presId="urn:microsoft.com/office/officeart/2005/8/layout/vList4"/>
    <dgm:cxn modelId="{44FFA496-0D6D-4FEE-8498-4AD2AF042AE9}" type="presParOf" srcId="{E3FB2D6E-C3BA-4861-BCD2-983B1D664DF9}" destId="{4D323A63-5DD9-4D71-8506-F3974EB197E6}" srcOrd="3" destOrd="0" presId="urn:microsoft.com/office/officeart/2005/8/layout/vList4"/>
    <dgm:cxn modelId="{F1362A8D-8B1F-4CAC-87F4-184368307482}" type="presParOf" srcId="{E3FB2D6E-C3BA-4861-BCD2-983B1D664DF9}" destId="{D91F1E36-6506-4933-9639-6FD64E097708}" srcOrd="4" destOrd="0" presId="urn:microsoft.com/office/officeart/2005/8/layout/vList4"/>
    <dgm:cxn modelId="{F60B2714-36DC-4941-8923-CBAA211754C0}" type="presParOf" srcId="{D91F1E36-6506-4933-9639-6FD64E097708}" destId="{74D98C8B-CC9D-4FA8-890D-8F5DE8E9676C}" srcOrd="0" destOrd="0" presId="urn:microsoft.com/office/officeart/2005/8/layout/vList4"/>
    <dgm:cxn modelId="{A4332D8B-6641-4723-84E9-9BEABC080014}" type="presParOf" srcId="{D91F1E36-6506-4933-9639-6FD64E097708}" destId="{A0CCA8C9-6A57-4BBE-B226-6850DF370B26}" srcOrd="1" destOrd="0" presId="urn:microsoft.com/office/officeart/2005/8/layout/vList4"/>
    <dgm:cxn modelId="{00859354-C5F0-49B8-BBC1-31B01A45AD2B}" type="presParOf" srcId="{D91F1E36-6506-4933-9639-6FD64E097708}" destId="{91F0CACB-6889-4E77-AB8D-361236B8DEA8}" srcOrd="2" destOrd="0" presId="urn:microsoft.com/office/officeart/2005/8/layout/vList4"/>
    <dgm:cxn modelId="{41ED12DD-DFF1-4140-993B-C163ED2F6ED9}" type="presParOf" srcId="{E3FB2D6E-C3BA-4861-BCD2-983B1D664DF9}" destId="{54B92319-BF63-443F-AA0D-E93FB7E1C7E1}" srcOrd="5" destOrd="0" presId="urn:microsoft.com/office/officeart/2005/8/layout/vList4"/>
    <dgm:cxn modelId="{BC2737E7-1454-4060-ADFA-732BCA76EA95}" type="presParOf" srcId="{E3FB2D6E-C3BA-4861-BCD2-983B1D664DF9}" destId="{46546A03-D00D-4BF5-8FC5-16052EC693FE}" srcOrd="6" destOrd="0" presId="urn:microsoft.com/office/officeart/2005/8/layout/vList4"/>
    <dgm:cxn modelId="{D0224A17-B364-4F9D-AC6E-03742D17ACD8}" type="presParOf" srcId="{46546A03-D00D-4BF5-8FC5-16052EC693FE}" destId="{E0481506-6347-4A75-99D6-6C8B90627450}" srcOrd="0" destOrd="0" presId="urn:microsoft.com/office/officeart/2005/8/layout/vList4"/>
    <dgm:cxn modelId="{77F76EDE-8315-4272-98EE-430900D6CB94}" type="presParOf" srcId="{46546A03-D00D-4BF5-8FC5-16052EC693FE}" destId="{A2B3655F-10AF-4058-A94D-57D6873794D8}" srcOrd="1" destOrd="0" presId="urn:microsoft.com/office/officeart/2005/8/layout/vList4"/>
    <dgm:cxn modelId="{5E7FA7AD-5662-4BA1-9016-3C7381ADBEB4}" type="presParOf" srcId="{46546A03-D00D-4BF5-8FC5-16052EC693FE}" destId="{C5D8AF76-DDA8-44BE-9122-69A99A6E705E}" srcOrd="2" destOrd="0" presId="urn:microsoft.com/office/officeart/2005/8/layout/vList4"/>
    <dgm:cxn modelId="{8EF2CDF9-BF60-4908-89A9-406F152EC7F6}" type="presParOf" srcId="{E3FB2D6E-C3BA-4861-BCD2-983B1D664DF9}" destId="{5A2AC2D2-8560-440C-85A4-10FD4E811CF3}" srcOrd="7" destOrd="0" presId="urn:microsoft.com/office/officeart/2005/8/layout/vList4"/>
    <dgm:cxn modelId="{FC7FD319-F090-4B3A-B781-145F6288CCDE}" type="presParOf" srcId="{E3FB2D6E-C3BA-4861-BCD2-983B1D664DF9}" destId="{5BC97079-9E05-41D7-A53D-B81FF4E572F6}" srcOrd="8" destOrd="0" presId="urn:microsoft.com/office/officeart/2005/8/layout/vList4"/>
    <dgm:cxn modelId="{99BD9E6B-2002-4727-83E2-5697148DF332}" type="presParOf" srcId="{5BC97079-9E05-41D7-A53D-B81FF4E572F6}" destId="{C5907F8A-E6FC-4BD4-BD85-908522434F6B}" srcOrd="0" destOrd="0" presId="urn:microsoft.com/office/officeart/2005/8/layout/vList4"/>
    <dgm:cxn modelId="{DE333036-2682-402B-A70C-3977CF166E0A}" type="presParOf" srcId="{5BC97079-9E05-41D7-A53D-B81FF4E572F6}" destId="{5C136A44-0A2A-4AEB-B8A4-F82A4FD24C42}" srcOrd="1" destOrd="0" presId="urn:microsoft.com/office/officeart/2005/8/layout/vList4"/>
    <dgm:cxn modelId="{69DBD488-7453-4D6C-BD19-2F704106670C}" type="presParOf" srcId="{5BC97079-9E05-41D7-A53D-B81FF4E572F6}" destId="{4C40B3BA-15EC-427F-810B-761AB1589D6D}" srcOrd="2" destOrd="0" presId="urn:microsoft.com/office/officeart/2005/8/layout/vList4"/>
    <dgm:cxn modelId="{7920EDC7-9BC0-4A05-9D39-F57E43459A48}" type="presParOf" srcId="{E3FB2D6E-C3BA-4861-BCD2-983B1D664DF9}" destId="{A7A9FBE2-EA62-4F2D-93E2-320C844C2EF9}" srcOrd="9" destOrd="0" presId="urn:microsoft.com/office/officeart/2005/8/layout/vList4"/>
    <dgm:cxn modelId="{31039023-1D7A-4D3F-B0BC-164CE0A3BCAF}" type="presParOf" srcId="{E3FB2D6E-C3BA-4861-BCD2-983B1D664DF9}" destId="{7725772D-2754-4D8F-8A0C-F338BEC7F674}" srcOrd="10" destOrd="0" presId="urn:microsoft.com/office/officeart/2005/8/layout/vList4"/>
    <dgm:cxn modelId="{8E19B38A-F47A-4A23-A8DB-955FC3F34668}" type="presParOf" srcId="{7725772D-2754-4D8F-8A0C-F338BEC7F674}" destId="{1CEC5C7B-BE36-406D-ACB6-8B905B3DCDA7}" srcOrd="0" destOrd="0" presId="urn:microsoft.com/office/officeart/2005/8/layout/vList4"/>
    <dgm:cxn modelId="{5D27E521-959F-4F36-BB32-06E05E5F9C72}" type="presParOf" srcId="{7725772D-2754-4D8F-8A0C-F338BEC7F674}" destId="{500E1F7B-4695-40E8-81E4-93DFA2C80B23}" srcOrd="1" destOrd="0" presId="urn:microsoft.com/office/officeart/2005/8/layout/vList4"/>
    <dgm:cxn modelId="{AD502F8F-484B-4BB9-B96C-C46DB6774B74}" type="presParOf" srcId="{7725772D-2754-4D8F-8A0C-F338BEC7F674}" destId="{22B02515-FEC0-48B9-BEF5-3A588B403F4C}" srcOrd="2" destOrd="0" presId="urn:microsoft.com/office/officeart/2005/8/layout/vList4"/>
    <dgm:cxn modelId="{74C7997E-1F65-42DC-8E61-762C67EC2073}" type="presParOf" srcId="{E3FB2D6E-C3BA-4861-BCD2-983B1D664DF9}" destId="{10B10661-DE49-422C-8F68-3424219454D4}" srcOrd="11" destOrd="0" presId="urn:microsoft.com/office/officeart/2005/8/layout/vList4"/>
    <dgm:cxn modelId="{14DBFDDD-4F6C-4922-AF89-83EA736E858E}" type="presParOf" srcId="{E3FB2D6E-C3BA-4861-BCD2-983B1D664DF9}" destId="{7317F8FA-39F1-41B2-862A-E542CBD5B533}" srcOrd="12" destOrd="0" presId="urn:microsoft.com/office/officeart/2005/8/layout/vList4"/>
    <dgm:cxn modelId="{942F96C5-9485-4072-A2E2-6A4BC649A0E7}" type="presParOf" srcId="{7317F8FA-39F1-41B2-862A-E542CBD5B533}" destId="{4F8F155E-68DB-4370-89D1-03C72A549475}" srcOrd="0" destOrd="0" presId="urn:microsoft.com/office/officeart/2005/8/layout/vList4"/>
    <dgm:cxn modelId="{06F575DF-E30D-49B6-86F2-B49B2416D7CE}" type="presParOf" srcId="{7317F8FA-39F1-41B2-862A-E542CBD5B533}" destId="{D9C62C51-109A-4F5A-BC8E-AB6962ECE347}" srcOrd="1" destOrd="0" presId="urn:microsoft.com/office/officeart/2005/8/layout/vList4"/>
    <dgm:cxn modelId="{EBE53318-26AB-48F0-9598-94231E083E70}" type="presParOf" srcId="{7317F8FA-39F1-41B2-862A-E542CBD5B533}" destId="{546F6487-9D4A-4F13-BE21-38A5B6CF703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3C65DF-373C-411D-960D-0974592AFBC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88DCCB-78FC-4D68-9576-0B60F5689C55}">
      <dgm:prSet custT="1"/>
      <dgm:spPr/>
      <dgm:t>
        <a:bodyPr/>
        <a:lstStyle/>
        <a:p>
          <a:pPr algn="l" rtl="0"/>
          <a:r>
            <a:rPr lang="uk-UA" sz="2400" dirty="0" smtClean="0"/>
            <a:t>1) Структура лісових земель</a:t>
          </a:r>
          <a:endParaRPr lang="uk-UA" sz="2400" dirty="0"/>
        </a:p>
      </dgm:t>
    </dgm:pt>
    <dgm:pt modelId="{F98B473E-DB9E-4A6D-872A-977BFA662616}" type="parTrans" cxnId="{BA40EEA4-106F-4B16-91C1-22B108B7A29E}">
      <dgm:prSet/>
      <dgm:spPr/>
      <dgm:t>
        <a:bodyPr/>
        <a:lstStyle/>
        <a:p>
          <a:endParaRPr lang="ru-RU"/>
        </a:p>
      </dgm:t>
    </dgm:pt>
    <dgm:pt modelId="{3DDF68FE-1CA9-4E4A-B787-E3F407EEA76D}" type="sibTrans" cxnId="{BA40EEA4-106F-4B16-91C1-22B108B7A29E}">
      <dgm:prSet/>
      <dgm:spPr/>
      <dgm:t>
        <a:bodyPr/>
        <a:lstStyle/>
        <a:p>
          <a:endParaRPr lang="ru-RU"/>
        </a:p>
      </dgm:t>
    </dgm:pt>
    <dgm:pt modelId="{26692869-7C5F-4A7F-9E47-C2B0D1B40ABE}">
      <dgm:prSet custT="1"/>
      <dgm:spPr/>
      <dgm:t>
        <a:bodyPr/>
        <a:lstStyle/>
        <a:p>
          <a:pPr algn="l" rtl="0"/>
          <a:r>
            <a:rPr lang="uk-UA" sz="2400" dirty="0" smtClean="0"/>
            <a:t>2) Продуктивність земель лісового фонду </a:t>
          </a:r>
          <a:r>
            <a:rPr lang="uk-UA" sz="1700" dirty="0" smtClean="0"/>
            <a:t>(лісистість, </a:t>
          </a:r>
          <a:r>
            <a:rPr lang="uk-UA" sz="1700" dirty="0" err="1" smtClean="0"/>
            <a:t>бонітети</a:t>
          </a:r>
          <a:r>
            <a:rPr lang="uk-UA" sz="1700" dirty="0" smtClean="0"/>
            <a:t> лісів, повнота насаджень, запаси головних </a:t>
          </a:r>
          <a:r>
            <a:rPr lang="uk-UA" sz="1700" dirty="0" err="1" smtClean="0"/>
            <a:t>лісоутворюючих</a:t>
          </a:r>
          <a:r>
            <a:rPr lang="uk-UA" sz="1700" dirty="0" smtClean="0"/>
            <a:t> порід, середній приріст деревини на 1 га вкритої лісом площі)</a:t>
          </a:r>
          <a:endParaRPr lang="uk-UA" sz="1700" dirty="0"/>
        </a:p>
      </dgm:t>
    </dgm:pt>
    <dgm:pt modelId="{EFD6ACEC-A446-471F-B974-3C2567D61ABA}" type="parTrans" cxnId="{82434E83-D2BA-4147-842F-C319E72E9622}">
      <dgm:prSet/>
      <dgm:spPr/>
      <dgm:t>
        <a:bodyPr/>
        <a:lstStyle/>
        <a:p>
          <a:endParaRPr lang="ru-RU"/>
        </a:p>
      </dgm:t>
    </dgm:pt>
    <dgm:pt modelId="{1A118628-FE9A-40B9-BA1B-6F71DA9F5506}" type="sibTrans" cxnId="{82434E83-D2BA-4147-842F-C319E72E9622}">
      <dgm:prSet/>
      <dgm:spPr/>
      <dgm:t>
        <a:bodyPr/>
        <a:lstStyle/>
        <a:p>
          <a:endParaRPr lang="ru-RU"/>
        </a:p>
      </dgm:t>
    </dgm:pt>
    <dgm:pt modelId="{39BBBDDD-2D0A-4C34-9D11-35DA82FC94BB}" type="pres">
      <dgm:prSet presAssocID="{6A3C65DF-373C-411D-960D-0974592AFBC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191D03D-7238-4ECD-81EC-52CC254DB821}" type="pres">
      <dgm:prSet presAssocID="{6A3C65DF-373C-411D-960D-0974592AFBCF}" presName="pyramid" presStyleLbl="node1" presStyleIdx="0" presStyleCnt="1" custScaleX="99423"/>
      <dgm:spPr/>
    </dgm:pt>
    <dgm:pt modelId="{85C7C323-9163-4D53-A4BC-E2EA06455489}" type="pres">
      <dgm:prSet presAssocID="{6A3C65DF-373C-411D-960D-0974592AFBCF}" presName="theList" presStyleCnt="0"/>
      <dgm:spPr/>
    </dgm:pt>
    <dgm:pt modelId="{132EF111-1735-4B71-8890-9A12C8DD39F9}" type="pres">
      <dgm:prSet presAssocID="{EA88DCCB-78FC-4D68-9576-0B60F5689C55}" presName="aNode" presStyleLbl="fgAcc1" presStyleIdx="0" presStyleCnt="2" custScaleX="117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A9C04-DC44-428C-ACB5-C1706CE0EDA7}" type="pres">
      <dgm:prSet presAssocID="{EA88DCCB-78FC-4D68-9576-0B60F5689C55}" presName="aSpace" presStyleCnt="0"/>
      <dgm:spPr/>
    </dgm:pt>
    <dgm:pt modelId="{89B62500-4CD2-48EE-8DB5-39F07925D0F9}" type="pres">
      <dgm:prSet presAssocID="{26692869-7C5F-4A7F-9E47-C2B0D1B40ABE}" presName="aNode" presStyleLbl="fgAcc1" presStyleIdx="1" presStyleCnt="2" custScaleX="120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B52A0-475F-4B47-B409-72D271CFFC59}" type="pres">
      <dgm:prSet presAssocID="{26692869-7C5F-4A7F-9E47-C2B0D1B40ABE}" presName="aSpace" presStyleCnt="0"/>
      <dgm:spPr/>
    </dgm:pt>
  </dgm:ptLst>
  <dgm:cxnLst>
    <dgm:cxn modelId="{BA40EEA4-106F-4B16-91C1-22B108B7A29E}" srcId="{6A3C65DF-373C-411D-960D-0974592AFBCF}" destId="{EA88DCCB-78FC-4D68-9576-0B60F5689C55}" srcOrd="0" destOrd="0" parTransId="{F98B473E-DB9E-4A6D-872A-977BFA662616}" sibTransId="{3DDF68FE-1CA9-4E4A-B787-E3F407EEA76D}"/>
    <dgm:cxn modelId="{6E52A9FE-2511-4A8E-98A0-7B6039A7DFB0}" type="presOf" srcId="{EA88DCCB-78FC-4D68-9576-0B60F5689C55}" destId="{132EF111-1735-4B71-8890-9A12C8DD39F9}" srcOrd="0" destOrd="0" presId="urn:microsoft.com/office/officeart/2005/8/layout/pyramid2"/>
    <dgm:cxn modelId="{82434E83-D2BA-4147-842F-C319E72E9622}" srcId="{6A3C65DF-373C-411D-960D-0974592AFBCF}" destId="{26692869-7C5F-4A7F-9E47-C2B0D1B40ABE}" srcOrd="1" destOrd="0" parTransId="{EFD6ACEC-A446-471F-B974-3C2567D61ABA}" sibTransId="{1A118628-FE9A-40B9-BA1B-6F71DA9F5506}"/>
    <dgm:cxn modelId="{7CBB08B8-7E46-4AF6-8479-6BC013BEF8F5}" type="presOf" srcId="{26692869-7C5F-4A7F-9E47-C2B0D1B40ABE}" destId="{89B62500-4CD2-48EE-8DB5-39F07925D0F9}" srcOrd="0" destOrd="0" presId="urn:microsoft.com/office/officeart/2005/8/layout/pyramid2"/>
    <dgm:cxn modelId="{F0E9D314-79CE-4511-80F5-96AF602A99C6}" type="presOf" srcId="{6A3C65DF-373C-411D-960D-0974592AFBCF}" destId="{39BBBDDD-2D0A-4C34-9D11-35DA82FC94BB}" srcOrd="0" destOrd="0" presId="urn:microsoft.com/office/officeart/2005/8/layout/pyramid2"/>
    <dgm:cxn modelId="{FBDC573F-2EAD-4E1F-9C58-8ACDAEBE302B}" type="presParOf" srcId="{39BBBDDD-2D0A-4C34-9D11-35DA82FC94BB}" destId="{8191D03D-7238-4ECD-81EC-52CC254DB821}" srcOrd="0" destOrd="0" presId="urn:microsoft.com/office/officeart/2005/8/layout/pyramid2"/>
    <dgm:cxn modelId="{9D0BE411-74A7-480F-B8C4-7C3605A84D3B}" type="presParOf" srcId="{39BBBDDD-2D0A-4C34-9D11-35DA82FC94BB}" destId="{85C7C323-9163-4D53-A4BC-E2EA06455489}" srcOrd="1" destOrd="0" presId="urn:microsoft.com/office/officeart/2005/8/layout/pyramid2"/>
    <dgm:cxn modelId="{CC2A3D3F-AA92-4302-AAC7-6A03CF2B96B9}" type="presParOf" srcId="{85C7C323-9163-4D53-A4BC-E2EA06455489}" destId="{132EF111-1735-4B71-8890-9A12C8DD39F9}" srcOrd="0" destOrd="0" presId="urn:microsoft.com/office/officeart/2005/8/layout/pyramid2"/>
    <dgm:cxn modelId="{9E8F5793-1700-42AC-9220-F7E7EF5E6933}" type="presParOf" srcId="{85C7C323-9163-4D53-A4BC-E2EA06455489}" destId="{39CA9C04-DC44-428C-ACB5-C1706CE0EDA7}" srcOrd="1" destOrd="0" presId="urn:microsoft.com/office/officeart/2005/8/layout/pyramid2"/>
    <dgm:cxn modelId="{C60F08CB-4C04-471D-9313-B042D104F7BD}" type="presParOf" srcId="{85C7C323-9163-4D53-A4BC-E2EA06455489}" destId="{89B62500-4CD2-48EE-8DB5-39F07925D0F9}" srcOrd="2" destOrd="0" presId="urn:microsoft.com/office/officeart/2005/8/layout/pyramid2"/>
    <dgm:cxn modelId="{491CCE29-37F2-46E2-B710-B98034D76AB2}" type="presParOf" srcId="{85C7C323-9163-4D53-A4BC-E2EA06455489}" destId="{F0DB52A0-475F-4B47-B409-72D271CFFC59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885CE-53AE-4A06-B177-8D12B463F16B}">
      <dsp:nvSpPr>
        <dsp:cNvPr id="0" name=""/>
        <dsp:cNvSpPr/>
      </dsp:nvSpPr>
      <dsp:spPr>
        <a:xfrm>
          <a:off x="3623536" y="216025"/>
          <a:ext cx="1789327" cy="917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Водо-охоронні</a:t>
          </a:r>
          <a:endParaRPr lang="uk-UA" sz="1600" kern="1200" dirty="0"/>
        </a:p>
      </dsp:txBody>
      <dsp:txXfrm>
        <a:off x="3885577" y="350345"/>
        <a:ext cx="1265245" cy="648551"/>
      </dsp:txXfrm>
    </dsp:sp>
    <dsp:sp modelId="{F02412FE-2B39-48C3-88E1-0017416574C4}">
      <dsp:nvSpPr>
        <dsp:cNvPr id="0" name=""/>
        <dsp:cNvSpPr/>
      </dsp:nvSpPr>
      <dsp:spPr>
        <a:xfrm rot="1350000">
          <a:off x="5295142" y="840115"/>
          <a:ext cx="234710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297822" y="908616"/>
        <a:ext cx="164297" cy="245924"/>
      </dsp:txXfrm>
    </dsp:sp>
    <dsp:sp modelId="{8D95FBF0-0716-49E3-B950-5A90F76753CD}">
      <dsp:nvSpPr>
        <dsp:cNvPr id="0" name=""/>
        <dsp:cNvSpPr/>
      </dsp:nvSpPr>
      <dsp:spPr>
        <a:xfrm>
          <a:off x="5509108" y="936106"/>
          <a:ext cx="1385357" cy="871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Захисні</a:t>
          </a:r>
          <a:endParaRPr lang="uk-UA" sz="1600" kern="1200" dirty="0"/>
        </a:p>
      </dsp:txBody>
      <dsp:txXfrm>
        <a:off x="5711989" y="1063772"/>
        <a:ext cx="979595" cy="616427"/>
      </dsp:txXfrm>
    </dsp:sp>
    <dsp:sp modelId="{8D9C4C24-43F0-44C5-8A28-E79072DA0EFB}">
      <dsp:nvSpPr>
        <dsp:cNvPr id="0" name=""/>
        <dsp:cNvSpPr/>
      </dsp:nvSpPr>
      <dsp:spPr>
        <a:xfrm rot="4050000">
          <a:off x="6306689" y="1982794"/>
          <a:ext cx="465980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344642" y="2007967"/>
        <a:ext cx="343018" cy="245924"/>
      </dsp:txXfrm>
    </dsp:sp>
    <dsp:sp modelId="{8E6CA110-D3BF-4659-BC5D-741251DAA3F5}">
      <dsp:nvSpPr>
        <dsp:cNvPr id="0" name=""/>
        <dsp:cNvSpPr/>
      </dsp:nvSpPr>
      <dsp:spPr>
        <a:xfrm>
          <a:off x="6129671" y="2592288"/>
          <a:ext cx="1538959" cy="926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санітарно-гігієнічні</a:t>
          </a:r>
          <a:endParaRPr lang="uk-UA" sz="1600" kern="1200" dirty="0"/>
        </a:p>
      </dsp:txBody>
      <dsp:txXfrm>
        <a:off x="6355046" y="2727981"/>
        <a:ext cx="1088209" cy="655181"/>
      </dsp:txXfrm>
    </dsp:sp>
    <dsp:sp modelId="{AF9144CB-4344-4DA4-89C9-13AEBB5C7209}">
      <dsp:nvSpPr>
        <dsp:cNvPr id="0" name=""/>
        <dsp:cNvSpPr/>
      </dsp:nvSpPr>
      <dsp:spPr>
        <a:xfrm rot="6750000">
          <a:off x="6375644" y="3635577"/>
          <a:ext cx="396747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6457930" y="3662569"/>
        <a:ext cx="277723" cy="245924"/>
      </dsp:txXfrm>
    </dsp:sp>
    <dsp:sp modelId="{66CDBB79-022F-45CE-B734-C04807D2FC01}">
      <dsp:nvSpPr>
        <dsp:cNvPr id="0" name=""/>
        <dsp:cNvSpPr/>
      </dsp:nvSpPr>
      <dsp:spPr>
        <a:xfrm>
          <a:off x="5355967" y="4176467"/>
          <a:ext cx="1691638" cy="11253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Оздоровчі</a:t>
          </a:r>
          <a:endParaRPr lang="uk-UA" sz="1600" kern="1200" dirty="0"/>
        </a:p>
      </dsp:txBody>
      <dsp:txXfrm>
        <a:off x="5603702" y="4341275"/>
        <a:ext cx="1196168" cy="795766"/>
      </dsp:txXfrm>
    </dsp:sp>
    <dsp:sp modelId="{0AA2A27F-55DD-43E0-BB62-59CF3CDD450B}">
      <dsp:nvSpPr>
        <dsp:cNvPr id="0" name=""/>
        <dsp:cNvSpPr/>
      </dsp:nvSpPr>
      <dsp:spPr>
        <a:xfrm rot="9450000">
          <a:off x="5300386" y="4879366"/>
          <a:ext cx="136300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5339720" y="4953516"/>
        <a:ext cx="95410" cy="245924"/>
      </dsp:txXfrm>
    </dsp:sp>
    <dsp:sp modelId="{EB5852B5-BF29-4884-B103-D748EE63D3F5}">
      <dsp:nvSpPr>
        <dsp:cNvPr id="0" name=""/>
        <dsp:cNvSpPr/>
      </dsp:nvSpPr>
      <dsp:spPr>
        <a:xfrm>
          <a:off x="3572973" y="4963785"/>
          <a:ext cx="1890454" cy="945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Рекреаційні</a:t>
          </a:r>
          <a:endParaRPr lang="uk-UA" sz="1600" kern="1200" dirty="0"/>
        </a:p>
      </dsp:txBody>
      <dsp:txXfrm>
        <a:off x="3849824" y="5102247"/>
        <a:ext cx="1336752" cy="668552"/>
      </dsp:txXfrm>
    </dsp:sp>
    <dsp:sp modelId="{CFE5EBC3-808B-46ED-A18E-F26EAB6BDE6A}">
      <dsp:nvSpPr>
        <dsp:cNvPr id="0" name=""/>
        <dsp:cNvSpPr/>
      </dsp:nvSpPr>
      <dsp:spPr>
        <a:xfrm rot="12150000">
          <a:off x="3605612" y="4881998"/>
          <a:ext cx="137214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645209" y="4971848"/>
        <a:ext cx="96050" cy="245924"/>
      </dsp:txXfrm>
    </dsp:sp>
    <dsp:sp modelId="{A3D77AE3-116C-42E6-A59A-4D653A14F2EF}">
      <dsp:nvSpPr>
        <dsp:cNvPr id="0" name=""/>
        <dsp:cNvSpPr/>
      </dsp:nvSpPr>
      <dsp:spPr>
        <a:xfrm>
          <a:off x="1935037" y="4248471"/>
          <a:ext cx="1799152" cy="981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Естетичні</a:t>
          </a:r>
          <a:endParaRPr lang="uk-UA" sz="1600" kern="1200" dirty="0"/>
        </a:p>
      </dsp:txBody>
      <dsp:txXfrm>
        <a:off x="2198517" y="4392190"/>
        <a:ext cx="1272192" cy="693936"/>
      </dsp:txXfrm>
    </dsp:sp>
    <dsp:sp modelId="{7B387838-0ABB-4964-920F-58C809A96F13}">
      <dsp:nvSpPr>
        <dsp:cNvPr id="0" name=""/>
        <dsp:cNvSpPr/>
      </dsp:nvSpPr>
      <dsp:spPr>
        <a:xfrm rot="14850000">
          <a:off x="2296224" y="3717364"/>
          <a:ext cx="400071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379200" y="3854780"/>
        <a:ext cx="280050" cy="245924"/>
      </dsp:txXfrm>
    </dsp:sp>
    <dsp:sp modelId="{5674C124-1C41-4C29-847E-EF330779BAC9}">
      <dsp:nvSpPr>
        <dsp:cNvPr id="0" name=""/>
        <dsp:cNvSpPr/>
      </dsp:nvSpPr>
      <dsp:spPr>
        <a:xfrm>
          <a:off x="1475368" y="2520278"/>
          <a:ext cx="1323761" cy="1070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Виховні</a:t>
          </a:r>
          <a:endParaRPr lang="uk-UA" sz="1600" kern="1200" dirty="0"/>
        </a:p>
      </dsp:txBody>
      <dsp:txXfrm>
        <a:off x="1669228" y="2677062"/>
        <a:ext cx="936041" cy="757019"/>
      </dsp:txXfrm>
    </dsp:sp>
    <dsp:sp modelId="{508494A3-25D9-4C69-B57E-64B3395F0996}">
      <dsp:nvSpPr>
        <dsp:cNvPr id="0" name=""/>
        <dsp:cNvSpPr/>
      </dsp:nvSpPr>
      <dsp:spPr>
        <a:xfrm rot="17550000">
          <a:off x="2296108" y="2053084"/>
          <a:ext cx="342995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327868" y="2182591"/>
        <a:ext cx="240097" cy="245924"/>
      </dsp:txXfrm>
    </dsp:sp>
    <dsp:sp modelId="{33EC6F6B-E4B9-4AF4-8D29-B35F563CD93E}">
      <dsp:nvSpPr>
        <dsp:cNvPr id="0" name=""/>
        <dsp:cNvSpPr/>
      </dsp:nvSpPr>
      <dsp:spPr>
        <a:xfrm>
          <a:off x="2051720" y="764767"/>
          <a:ext cx="1565786" cy="121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джерело для задоволення потреб суспільства в лісових ресурсах</a:t>
          </a:r>
          <a:endParaRPr lang="uk-UA" sz="1200" kern="1200" dirty="0"/>
        </a:p>
      </dsp:txBody>
      <dsp:txXfrm>
        <a:off x="2281024" y="942617"/>
        <a:ext cx="1107178" cy="858737"/>
      </dsp:txXfrm>
    </dsp:sp>
    <dsp:sp modelId="{04EC6EA9-965B-4864-B2C3-02F96DE9A450}">
      <dsp:nvSpPr>
        <dsp:cNvPr id="0" name=""/>
        <dsp:cNvSpPr/>
      </dsp:nvSpPr>
      <dsp:spPr>
        <a:xfrm rot="20250000">
          <a:off x="3584079" y="821307"/>
          <a:ext cx="170459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586025" y="913066"/>
        <a:ext cx="119321" cy="245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523A4-837C-49DC-A0E9-1D60188DD9E5}">
      <dsp:nvSpPr>
        <dsp:cNvPr id="0" name=""/>
        <dsp:cNvSpPr/>
      </dsp:nvSpPr>
      <dsp:spPr>
        <a:xfrm>
          <a:off x="0" y="0"/>
          <a:ext cx="8568952" cy="785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відносно низький середній рівень лісистості території країни (15,7%)</a:t>
          </a:r>
          <a:endParaRPr lang="uk-UA" sz="1800" kern="1200" dirty="0"/>
        </a:p>
      </dsp:txBody>
      <dsp:txXfrm>
        <a:off x="1792292" y="0"/>
        <a:ext cx="6776659" cy="785020"/>
      </dsp:txXfrm>
    </dsp:sp>
    <dsp:sp modelId="{21CEAB01-88CD-4418-87E3-90983FC90F50}">
      <dsp:nvSpPr>
        <dsp:cNvPr id="0" name=""/>
        <dsp:cNvSpPr/>
      </dsp:nvSpPr>
      <dsp:spPr>
        <a:xfrm>
          <a:off x="78502" y="78502"/>
          <a:ext cx="1713790" cy="62801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8C902-AAD0-4088-9B53-BD4C49E8BFDD}">
      <dsp:nvSpPr>
        <dsp:cNvPr id="0" name=""/>
        <dsp:cNvSpPr/>
      </dsp:nvSpPr>
      <dsp:spPr>
        <a:xfrm>
          <a:off x="0" y="863522"/>
          <a:ext cx="8568952" cy="785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зростання лісів у різних природних зонах, що мають істотні відмінності щодо </a:t>
          </a:r>
          <a:r>
            <a:rPr lang="uk-UA" sz="1800" kern="1200" dirty="0" err="1" smtClean="0"/>
            <a:t>лісорослинних</a:t>
          </a:r>
          <a:r>
            <a:rPr lang="uk-UA" sz="1800" kern="1200" dirty="0" smtClean="0"/>
            <a:t> умов</a:t>
          </a:r>
          <a:endParaRPr lang="uk-UA" sz="1800" kern="1200" dirty="0"/>
        </a:p>
      </dsp:txBody>
      <dsp:txXfrm>
        <a:off x="1792292" y="863522"/>
        <a:ext cx="6776659" cy="785020"/>
      </dsp:txXfrm>
    </dsp:sp>
    <dsp:sp modelId="{8EF8BFAA-1325-42D3-925C-384AE8176BF8}">
      <dsp:nvSpPr>
        <dsp:cNvPr id="0" name=""/>
        <dsp:cNvSpPr/>
      </dsp:nvSpPr>
      <dsp:spPr>
        <a:xfrm>
          <a:off x="78502" y="942024"/>
          <a:ext cx="1713790" cy="62801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98C8B-CC9D-4FA8-890D-8F5DE8E9676C}">
      <dsp:nvSpPr>
        <dsp:cNvPr id="0" name=""/>
        <dsp:cNvSpPr/>
      </dsp:nvSpPr>
      <dsp:spPr>
        <a:xfrm>
          <a:off x="0" y="1727045"/>
          <a:ext cx="8568952" cy="785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переважно екологічне значення лісів та висока їх частка (до 50%) з обмеженим режимом використання</a:t>
          </a:r>
          <a:endParaRPr lang="uk-UA" sz="1800" kern="1200" dirty="0"/>
        </a:p>
      </dsp:txBody>
      <dsp:txXfrm>
        <a:off x="1792292" y="1727045"/>
        <a:ext cx="6776659" cy="785020"/>
      </dsp:txXfrm>
    </dsp:sp>
    <dsp:sp modelId="{A0CCA8C9-6A57-4BBE-B226-6850DF370B26}">
      <dsp:nvSpPr>
        <dsp:cNvPr id="0" name=""/>
        <dsp:cNvSpPr/>
      </dsp:nvSpPr>
      <dsp:spPr>
        <a:xfrm>
          <a:off x="78502" y="1805547"/>
          <a:ext cx="1713790" cy="62801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81506-6347-4A75-99D6-6C8B90627450}">
      <dsp:nvSpPr>
        <dsp:cNvPr id="0" name=""/>
        <dsp:cNvSpPr/>
      </dsp:nvSpPr>
      <dsp:spPr>
        <a:xfrm>
          <a:off x="0" y="2590568"/>
          <a:ext cx="8568952" cy="785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високий відсоток заповідних лісів (14,0%)</a:t>
          </a:r>
          <a:endParaRPr lang="uk-UA" sz="1800" kern="1200" dirty="0"/>
        </a:p>
      </dsp:txBody>
      <dsp:txXfrm>
        <a:off x="1792292" y="2590568"/>
        <a:ext cx="6776659" cy="785020"/>
      </dsp:txXfrm>
    </dsp:sp>
    <dsp:sp modelId="{A2B3655F-10AF-4058-A94D-57D6873794D8}">
      <dsp:nvSpPr>
        <dsp:cNvPr id="0" name=""/>
        <dsp:cNvSpPr/>
      </dsp:nvSpPr>
      <dsp:spPr>
        <a:xfrm>
          <a:off x="78502" y="2669070"/>
          <a:ext cx="1713790" cy="62801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07F8A-E6FC-4BD4-BD85-908522434F6B}">
      <dsp:nvSpPr>
        <dsp:cNvPr id="0" name=""/>
        <dsp:cNvSpPr/>
      </dsp:nvSpPr>
      <dsp:spPr>
        <a:xfrm>
          <a:off x="0" y="3454091"/>
          <a:ext cx="8568952" cy="785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історично сформована ситуація з закріпленням лісів за численними постійними лісокористувачами (›50 п’ятдесяти міністерств і відомств)</a:t>
          </a:r>
          <a:endParaRPr lang="uk-UA" sz="1800" kern="1200" dirty="0"/>
        </a:p>
      </dsp:txBody>
      <dsp:txXfrm>
        <a:off x="1792292" y="3454091"/>
        <a:ext cx="6776659" cy="785020"/>
      </dsp:txXfrm>
    </dsp:sp>
    <dsp:sp modelId="{5C136A44-0A2A-4AEB-B8A4-F82A4FD24C42}">
      <dsp:nvSpPr>
        <dsp:cNvPr id="0" name=""/>
        <dsp:cNvSpPr/>
      </dsp:nvSpPr>
      <dsp:spPr>
        <a:xfrm>
          <a:off x="78502" y="3532593"/>
          <a:ext cx="1713790" cy="62801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C5C7B-BE36-406D-ACB6-8B905B3DCDA7}">
      <dsp:nvSpPr>
        <dsp:cNvPr id="0" name=""/>
        <dsp:cNvSpPr/>
      </dsp:nvSpPr>
      <dsp:spPr>
        <a:xfrm>
          <a:off x="0" y="4317614"/>
          <a:ext cx="8568952" cy="785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значна площа лісів зростає у зоні радіоактивного забруднення</a:t>
          </a:r>
          <a:endParaRPr lang="uk-UA" sz="1800" kern="1200" dirty="0"/>
        </a:p>
      </dsp:txBody>
      <dsp:txXfrm>
        <a:off x="1792292" y="4317614"/>
        <a:ext cx="6776659" cy="785020"/>
      </dsp:txXfrm>
    </dsp:sp>
    <dsp:sp modelId="{500E1F7B-4695-40E8-81E4-93DFA2C80B23}">
      <dsp:nvSpPr>
        <dsp:cNvPr id="0" name=""/>
        <dsp:cNvSpPr/>
      </dsp:nvSpPr>
      <dsp:spPr>
        <a:xfrm>
          <a:off x="78502" y="4396116"/>
          <a:ext cx="1713790" cy="62801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F155E-68DB-4370-89D1-03C72A549475}">
      <dsp:nvSpPr>
        <dsp:cNvPr id="0" name=""/>
        <dsp:cNvSpPr/>
      </dsp:nvSpPr>
      <dsp:spPr>
        <a:xfrm>
          <a:off x="0" y="5181137"/>
          <a:ext cx="8568952" cy="785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50% лісів України є штучно створеними і потребують посиленого догляду</a:t>
          </a:r>
          <a:endParaRPr lang="uk-UA" sz="1800" kern="1200" dirty="0"/>
        </a:p>
      </dsp:txBody>
      <dsp:txXfrm>
        <a:off x="1792292" y="5181137"/>
        <a:ext cx="6776659" cy="785020"/>
      </dsp:txXfrm>
    </dsp:sp>
    <dsp:sp modelId="{D9C62C51-109A-4F5A-BC8E-AB6962ECE347}">
      <dsp:nvSpPr>
        <dsp:cNvPr id="0" name=""/>
        <dsp:cNvSpPr/>
      </dsp:nvSpPr>
      <dsp:spPr>
        <a:xfrm>
          <a:off x="78502" y="5259639"/>
          <a:ext cx="1713790" cy="62801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1D03D-7238-4ECD-81EC-52CC254DB821}">
      <dsp:nvSpPr>
        <dsp:cNvPr id="0" name=""/>
        <dsp:cNvSpPr/>
      </dsp:nvSpPr>
      <dsp:spPr>
        <a:xfrm>
          <a:off x="703875" y="0"/>
          <a:ext cx="5584216" cy="56166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EF111-1735-4B71-8890-9A12C8DD39F9}">
      <dsp:nvSpPr>
        <dsp:cNvPr id="0" name=""/>
        <dsp:cNvSpPr/>
      </dsp:nvSpPr>
      <dsp:spPr>
        <a:xfrm>
          <a:off x="3178692" y="562210"/>
          <a:ext cx="4285388" cy="1996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1) Структура лісових земель</a:t>
          </a:r>
          <a:endParaRPr lang="uk-UA" sz="2400" kern="1200" dirty="0"/>
        </a:p>
      </dsp:txBody>
      <dsp:txXfrm>
        <a:off x="3276155" y="659673"/>
        <a:ext cx="4090462" cy="1801608"/>
      </dsp:txXfrm>
    </dsp:sp>
    <dsp:sp modelId="{89B62500-4CD2-48EE-8DB5-39F07925D0F9}">
      <dsp:nvSpPr>
        <dsp:cNvPr id="0" name=""/>
        <dsp:cNvSpPr/>
      </dsp:nvSpPr>
      <dsp:spPr>
        <a:xfrm>
          <a:off x="3117048" y="2808312"/>
          <a:ext cx="4408676" cy="1996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2) Продуктивність земель лісового фонду </a:t>
          </a:r>
          <a:r>
            <a:rPr lang="uk-UA" sz="1700" kern="1200" dirty="0" smtClean="0"/>
            <a:t>(лісистість, </a:t>
          </a:r>
          <a:r>
            <a:rPr lang="uk-UA" sz="1700" kern="1200" dirty="0" err="1" smtClean="0"/>
            <a:t>бонітети</a:t>
          </a:r>
          <a:r>
            <a:rPr lang="uk-UA" sz="1700" kern="1200" dirty="0" smtClean="0"/>
            <a:t> лісів, повнота насаджень, запаси головних </a:t>
          </a:r>
          <a:r>
            <a:rPr lang="uk-UA" sz="1700" kern="1200" dirty="0" err="1" smtClean="0"/>
            <a:t>лісоутворюючих</a:t>
          </a:r>
          <a:r>
            <a:rPr lang="uk-UA" sz="1700" kern="1200" dirty="0" smtClean="0"/>
            <a:t> порід, середній приріст деревини на 1 га вкритої лісом площі)</a:t>
          </a:r>
          <a:endParaRPr lang="uk-UA" sz="1700" kern="1200" dirty="0"/>
        </a:p>
      </dsp:txBody>
      <dsp:txXfrm>
        <a:off x="3214511" y="2905775"/>
        <a:ext cx="4213750" cy="180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EA29BB-679C-4A54-BC3A-7D99F839B24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DB7B2-3D48-4BD1-8AE5-2B46765994C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585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C1D25-19B9-4708-AA3D-1CAF510A45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43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A3E59-C388-4552-8738-F546E77A1F9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33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91B2-A41D-41AB-ABFE-E575617DA56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7720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310D6-F431-440D-9FB2-750137F3AF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149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1CF53-F012-464F-A47A-606A634FD53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4583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314CA-DAC0-47B0-8A6F-765E620C3C7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194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6E270-B448-4B3B-A7CB-74E8138A3EB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4238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9D87-E2E0-4DC1-B488-6AC124727A5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540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4A862-7294-46D2-B661-22539B95D2E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0150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0C2D083-3EA1-414B-A8FD-2CF3DBEFE104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klg.kmu.gov.ua/forest/control/uk/publish/article?art_id=194978&amp;cat_id=32888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944687"/>
          </a:xfrm>
        </p:spPr>
        <p:txBody>
          <a:bodyPr/>
          <a:lstStyle/>
          <a:p>
            <a:r>
              <a:rPr lang="uk-UA" altLang="uk-UA" sz="6300">
                <a:solidFill>
                  <a:srgbClr val="FFFF00"/>
                </a:solidFill>
              </a:rPr>
              <a:t>Оцінка і прогноз якості земель</a:t>
            </a:r>
            <a:endParaRPr lang="ru-RU" altLang="uk-UA" sz="630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52863"/>
            <a:ext cx="6400800" cy="1633537"/>
          </a:xfrm>
        </p:spPr>
        <p:txBody>
          <a:bodyPr/>
          <a:lstStyle/>
          <a:p>
            <a:r>
              <a:rPr lang="uk-UA" altLang="uk-UA" sz="2800"/>
              <a:t>Лектор: Барвінський А.В.,</a:t>
            </a:r>
          </a:p>
          <a:p>
            <a:r>
              <a:rPr lang="uk-UA" altLang="uk-UA" sz="2400"/>
              <a:t>кандидат сільськогосподарських наук,</a:t>
            </a:r>
          </a:p>
          <a:p>
            <a:r>
              <a:rPr lang="uk-UA" altLang="uk-UA" sz="2400"/>
              <a:t>доцент кафедри управління земельними ресурсами</a:t>
            </a:r>
            <a:endParaRPr lang="ru-RU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04055"/>
          </a:xfrm>
        </p:spPr>
        <p:txBody>
          <a:bodyPr/>
          <a:lstStyle/>
          <a:p>
            <a:r>
              <a:rPr lang="uk-UA" sz="2800" dirty="0" smtClean="0"/>
              <a:t>Особливості лісового господарства </a:t>
            </a:r>
            <a:r>
              <a:rPr lang="uk-UA" sz="2800" dirty="0"/>
              <a:t>України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764704"/>
          <a:ext cx="856895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93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720079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Організація</a:t>
            </a:r>
            <a:r>
              <a:rPr lang="ru-RU" sz="3200" dirty="0" smtClean="0"/>
              <a:t> </a:t>
            </a:r>
            <a:r>
              <a:rPr lang="ru-RU" sz="3200" dirty="0" err="1"/>
              <a:t>лісового</a:t>
            </a:r>
            <a:r>
              <a:rPr lang="ru-RU" sz="3200" dirty="0"/>
              <a:t> </a:t>
            </a:r>
            <a:r>
              <a:rPr lang="ru-RU" sz="3200" dirty="0" err="1" smtClean="0"/>
              <a:t>господарства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err="1" smtClean="0"/>
              <a:t>передбачає</a:t>
            </a:r>
            <a:r>
              <a:rPr lang="ru-RU" sz="2000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</a:t>
            </a:r>
            <a:r>
              <a:rPr lang="ru-RU" sz="2400" dirty="0"/>
              <a:t>) </a:t>
            </a:r>
            <a:r>
              <a:rPr lang="ru-RU" sz="2400" dirty="0" err="1"/>
              <a:t>розроблення</a:t>
            </a:r>
            <a:r>
              <a:rPr lang="ru-RU" sz="2400" dirty="0"/>
              <a:t> та </a:t>
            </a:r>
            <a:r>
              <a:rPr lang="ru-RU" sz="2400" dirty="0" err="1"/>
              <a:t>затвердження</a:t>
            </a:r>
            <a:r>
              <a:rPr lang="ru-RU" sz="2400" dirty="0"/>
              <a:t> в </a:t>
            </a:r>
            <a:r>
              <a:rPr lang="ru-RU" sz="2400" dirty="0" err="1"/>
              <a:t>установленому</a:t>
            </a:r>
            <a:r>
              <a:rPr lang="ru-RU" sz="2400" dirty="0"/>
              <a:t> законом порядку нормативно-</a:t>
            </a:r>
            <a:r>
              <a:rPr lang="ru-RU" sz="2400" dirty="0" err="1"/>
              <a:t>правових</a:t>
            </a:r>
            <a:r>
              <a:rPr lang="ru-RU" sz="2400" dirty="0"/>
              <a:t> </a:t>
            </a:r>
            <a:r>
              <a:rPr lang="ru-RU" sz="2400" dirty="0" err="1"/>
              <a:t>актів</a:t>
            </a:r>
            <a:r>
              <a:rPr lang="ru-RU" sz="2400" dirty="0"/>
              <a:t> з </a:t>
            </a:r>
            <a:r>
              <a:rPr lang="ru-RU" sz="2400" dirty="0" err="1"/>
              <a:t>ведення</a:t>
            </a:r>
            <a:r>
              <a:rPr lang="ru-RU" sz="2400" dirty="0"/>
              <a:t> </a:t>
            </a:r>
            <a:r>
              <a:rPr lang="ru-RU" sz="2400" dirty="0" err="1"/>
              <a:t>лісового</a:t>
            </a:r>
            <a:r>
              <a:rPr lang="ru-RU" sz="2400" dirty="0"/>
              <a:t> </a:t>
            </a:r>
            <a:r>
              <a:rPr lang="ru-RU" sz="2400" dirty="0" err="1" smtClean="0"/>
              <a:t>господарства</a:t>
            </a:r>
            <a:endParaRPr lang="ru-RU" sz="2400" dirty="0"/>
          </a:p>
          <a:p>
            <a:r>
              <a:rPr lang="ru-RU" sz="2400" dirty="0"/>
              <a:t>2) </a:t>
            </a:r>
            <a:r>
              <a:rPr lang="ru-RU" sz="2400" dirty="0" err="1"/>
              <a:t>поділ</a:t>
            </a:r>
            <a:r>
              <a:rPr lang="ru-RU" sz="2400" dirty="0"/>
              <a:t> </a:t>
            </a:r>
            <a:r>
              <a:rPr lang="ru-RU" sz="2400" dirty="0" err="1"/>
              <a:t>лісів</a:t>
            </a:r>
            <a:r>
              <a:rPr lang="ru-RU" sz="2400" dirty="0"/>
              <a:t> на </a:t>
            </a:r>
            <a:r>
              <a:rPr lang="ru-RU" sz="2400" dirty="0" err="1"/>
              <a:t>категорії</a:t>
            </a:r>
            <a:r>
              <a:rPr lang="ru-RU" sz="2400" dirty="0"/>
              <a:t>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виконуваних</a:t>
            </a:r>
            <a:r>
              <a:rPr lang="ru-RU" sz="2400" dirty="0"/>
              <a:t> ними </a:t>
            </a:r>
            <a:r>
              <a:rPr lang="ru-RU" sz="2400" dirty="0" err="1" smtClean="0"/>
              <a:t>функцій</a:t>
            </a:r>
            <a:endParaRPr lang="ru-RU" sz="2400" dirty="0"/>
          </a:p>
          <a:p>
            <a:r>
              <a:rPr lang="ru-RU" sz="2400" dirty="0"/>
              <a:t>3) </a:t>
            </a:r>
            <a:r>
              <a:rPr lang="ru-RU" sz="2400" dirty="0" err="1"/>
              <a:t>установлення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 </a:t>
            </a:r>
            <a:r>
              <a:rPr lang="ru-RU" sz="2400" dirty="0" err="1"/>
              <a:t>стиглості</a:t>
            </a:r>
            <a:r>
              <a:rPr lang="ru-RU" sz="2400" dirty="0"/>
              <a:t> </a:t>
            </a:r>
            <a:r>
              <a:rPr lang="ru-RU" sz="2400" dirty="0" err="1"/>
              <a:t>деревостанів</a:t>
            </a:r>
            <a:r>
              <a:rPr lang="ru-RU" sz="2400" dirty="0"/>
              <a:t>, норм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лісових</a:t>
            </a:r>
            <a:r>
              <a:rPr lang="ru-RU" sz="2400" dirty="0"/>
              <a:t> </a:t>
            </a:r>
            <a:r>
              <a:rPr lang="ru-RU" sz="2400" dirty="0" err="1" smtClean="0"/>
              <a:t>ресурсів</a:t>
            </a:r>
            <a:endParaRPr lang="ru-RU" sz="2400" dirty="0"/>
          </a:p>
          <a:p>
            <a:r>
              <a:rPr lang="ru-RU" sz="2400" dirty="0"/>
              <a:t>4)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 smtClean="0"/>
              <a:t>лісовпорядкування</a:t>
            </a:r>
            <a:endParaRPr lang="ru-RU" sz="2400" dirty="0"/>
          </a:p>
          <a:p>
            <a:r>
              <a:rPr lang="ru-RU" sz="2400" dirty="0"/>
              <a:t>5) </a:t>
            </a:r>
            <a:r>
              <a:rPr lang="ru-RU" sz="2400" dirty="0" err="1"/>
              <a:t>ведення</a:t>
            </a:r>
            <a:r>
              <a:rPr lang="ru-RU" sz="2400" dirty="0"/>
              <a:t> державного </a:t>
            </a:r>
            <a:r>
              <a:rPr lang="ru-RU" sz="2400" dirty="0" err="1"/>
              <a:t>лісового</a:t>
            </a:r>
            <a:r>
              <a:rPr lang="ru-RU" sz="2400" dirty="0"/>
              <a:t> кадастру, </a:t>
            </a:r>
            <a:r>
              <a:rPr lang="ru-RU" sz="2400" dirty="0" err="1"/>
              <a:t>обліку</a:t>
            </a:r>
            <a:r>
              <a:rPr lang="ru-RU" sz="2400" dirty="0"/>
              <a:t> </a:t>
            </a:r>
            <a:r>
              <a:rPr lang="ru-RU" sz="2400" dirty="0" err="1" smtClean="0"/>
              <a:t>лісів</a:t>
            </a:r>
            <a:endParaRPr lang="ru-RU" sz="2400" dirty="0"/>
          </a:p>
          <a:p>
            <a:r>
              <a:rPr lang="ru-RU" sz="2400" dirty="0"/>
              <a:t>6) </a:t>
            </a:r>
            <a:r>
              <a:rPr lang="ru-RU" sz="2400" dirty="0" err="1"/>
              <a:t>ведення</a:t>
            </a:r>
            <a:r>
              <a:rPr lang="ru-RU" sz="2400" dirty="0"/>
              <a:t> </a:t>
            </a:r>
            <a:r>
              <a:rPr lang="ru-RU" sz="2400" dirty="0" err="1"/>
              <a:t>моніторингу</a:t>
            </a:r>
            <a:r>
              <a:rPr lang="ru-RU" sz="2400" dirty="0"/>
              <a:t> </a:t>
            </a:r>
            <a:r>
              <a:rPr lang="ru-RU" sz="2400" dirty="0" err="1" smtClean="0"/>
              <a:t>лісів</a:t>
            </a:r>
            <a:endParaRPr lang="ru-RU" sz="2400" dirty="0"/>
          </a:p>
          <a:p>
            <a:r>
              <a:rPr lang="ru-RU" sz="2400" dirty="0"/>
              <a:t>7)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лісової</a:t>
            </a:r>
            <a:r>
              <a:rPr lang="ru-RU" sz="2400" dirty="0"/>
              <a:t> </a:t>
            </a:r>
            <a:r>
              <a:rPr lang="ru-RU" sz="2400" dirty="0" err="1" smtClean="0"/>
              <a:t>сертифікації</a:t>
            </a:r>
            <a:endParaRPr lang="ru-RU" sz="2400" dirty="0"/>
          </a:p>
          <a:p>
            <a:r>
              <a:rPr lang="ru-RU" sz="2400" dirty="0"/>
              <a:t>8) </a:t>
            </a:r>
            <a:r>
              <a:rPr lang="ru-RU" sz="2400" dirty="0" err="1"/>
              <a:t>здійснення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організаційно-технічних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основними</a:t>
            </a:r>
            <a:r>
              <a:rPr lang="ru-RU" sz="2400" dirty="0"/>
              <a:t> </a:t>
            </a:r>
            <a:r>
              <a:rPr lang="ru-RU" sz="2400" dirty="0" err="1"/>
              <a:t>вимогами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ведення</a:t>
            </a:r>
            <a:r>
              <a:rPr lang="ru-RU" sz="2400" dirty="0"/>
              <a:t> </a:t>
            </a:r>
            <a:r>
              <a:rPr lang="ru-RU" sz="2400" dirty="0" err="1"/>
              <a:t>лісового</a:t>
            </a:r>
            <a:r>
              <a:rPr lang="ru-RU" sz="2400" dirty="0"/>
              <a:t> </a:t>
            </a:r>
            <a:r>
              <a:rPr lang="ru-RU" sz="2400" dirty="0" err="1"/>
              <a:t>господарства</a:t>
            </a:r>
            <a:r>
              <a:rPr lang="ru-RU" sz="2400" dirty="0"/>
              <a:t>, </a:t>
            </a:r>
            <a:r>
              <a:rPr lang="ru-RU" sz="2400" dirty="0" err="1"/>
              <a:t>визначеними</a:t>
            </a:r>
            <a:r>
              <a:rPr lang="ru-RU" sz="2400" dirty="0"/>
              <a:t> </a:t>
            </a:r>
            <a:r>
              <a:rPr lang="ru-RU" sz="2400" dirty="0" err="1" smtClean="0"/>
              <a:t>законодавством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568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936103"/>
          </a:xfrm>
        </p:spPr>
        <p:txBody>
          <a:bodyPr/>
          <a:lstStyle/>
          <a:p>
            <a:r>
              <a:rPr lang="uk-UA" altLang="uk-UA" sz="2400" b="1" dirty="0"/>
              <a:t>Перелік критеріїв та </a:t>
            </a:r>
            <a:r>
              <a:rPr lang="uk-UA" altLang="uk-UA" sz="2400" b="1" dirty="0" smtClean="0"/>
              <a:t>показників для оцінки якості</a:t>
            </a:r>
            <a:r>
              <a:rPr lang="uk-UA" altLang="uk-UA" sz="2400" i="1" dirty="0"/>
              <a:t/>
            </a:r>
            <a:br>
              <a:rPr lang="uk-UA" altLang="uk-UA" sz="2400" i="1" dirty="0"/>
            </a:br>
            <a:r>
              <a:rPr lang="uk-UA" altLang="uk-UA" sz="2400" i="1" dirty="0" smtClean="0"/>
              <a:t>земель </a:t>
            </a:r>
            <a:r>
              <a:rPr lang="uk-UA" altLang="uk-UA" sz="2400" i="1" dirty="0"/>
              <a:t>лісового фонду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endParaRPr lang="ru-RU" altLang="uk-UA" sz="2400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980728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21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ru-RU" sz="2400" b="1" dirty="0" err="1">
                <a:effectLst/>
              </a:rPr>
              <a:t>Розподіл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загальної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площі</a:t>
            </a:r>
            <a:r>
              <a:rPr lang="ru-RU" sz="2400" b="1" dirty="0">
                <a:effectLst/>
              </a:rPr>
              <a:t> земель </a:t>
            </a:r>
            <a:r>
              <a:rPr lang="ru-RU" sz="2400" b="1" dirty="0" err="1">
                <a:effectLst/>
              </a:rPr>
              <a:t>лісового</a:t>
            </a:r>
            <a:r>
              <a:rPr lang="ru-RU" sz="2400" b="1" dirty="0">
                <a:effectLst/>
              </a:rPr>
              <a:t> фонду </a:t>
            </a: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за </a:t>
            </a:r>
            <a:r>
              <a:rPr lang="ru-RU" sz="2400" b="1" dirty="0" err="1">
                <a:effectLst/>
              </a:rPr>
              <a:t>відомчою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підпорядкованістю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784887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9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ru-RU" sz="2400" b="1" dirty="0" err="1">
                <a:effectLst/>
              </a:rPr>
              <a:t>Розподіл</a:t>
            </a:r>
            <a:r>
              <a:rPr lang="ru-RU" sz="2400" b="1" dirty="0">
                <a:effectLst/>
              </a:rPr>
              <a:t> </a:t>
            </a:r>
            <a:r>
              <a:rPr lang="ru-RU" sz="2400" b="1" dirty="0" err="1">
                <a:effectLst/>
              </a:rPr>
              <a:t>площі</a:t>
            </a:r>
            <a:r>
              <a:rPr lang="ru-RU" sz="2400" b="1" dirty="0">
                <a:effectLst/>
              </a:rPr>
              <a:t> </a:t>
            </a:r>
            <a:r>
              <a:rPr lang="ru-RU" sz="2400" b="1" dirty="0" err="1">
                <a:effectLst/>
              </a:rPr>
              <a:t>лісів</a:t>
            </a:r>
            <a:r>
              <a:rPr lang="ru-RU" sz="2400" b="1" dirty="0">
                <a:effectLst/>
              </a:rPr>
              <a:t> </a:t>
            </a: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за</a:t>
            </a:r>
            <a:r>
              <a:rPr lang="ru-RU" sz="2400" b="1" dirty="0">
                <a:effectLst/>
              </a:rPr>
              <a:t> </a:t>
            </a:r>
            <a:r>
              <a:rPr lang="ru-RU" sz="2400" b="1" dirty="0" err="1">
                <a:effectLst/>
              </a:rPr>
              <a:t>переважаючими</a:t>
            </a:r>
            <a:r>
              <a:rPr lang="ru-RU" sz="2400" b="1" dirty="0">
                <a:effectLst/>
              </a:rPr>
              <a:t> </a:t>
            </a:r>
            <a:r>
              <a:rPr lang="ru-RU" sz="2400" b="1" dirty="0" err="1" smtClean="0">
                <a:effectLst/>
              </a:rPr>
              <a:t>деревними</a:t>
            </a:r>
            <a:r>
              <a:rPr lang="ru-RU" sz="2400" b="1" dirty="0">
                <a:effectLst/>
              </a:rPr>
              <a:t> породами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0768"/>
            <a:ext cx="75608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5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2" y="0"/>
            <a:ext cx="91479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9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648072"/>
          </a:xfrm>
        </p:spPr>
        <p:txBody>
          <a:bodyPr/>
          <a:lstStyle/>
          <a:p>
            <a:r>
              <a:rPr lang="uk-UA" sz="2400" b="1" dirty="0">
                <a:effectLst/>
              </a:rPr>
              <a:t>Лісистість адміністративних областей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4704"/>
            <a:ext cx="9144000" cy="60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45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1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31800"/>
          </a:xfrm>
        </p:spPr>
        <p:txBody>
          <a:bodyPr/>
          <a:lstStyle/>
          <a:p>
            <a:r>
              <a:rPr lang="uk-UA" altLang="uk-UA" sz="2400" dirty="0"/>
              <a:t>Продуктивність лісових земель </a:t>
            </a:r>
            <a:r>
              <a:rPr lang="uk-UA" altLang="uk-UA" sz="1800" dirty="0"/>
              <a:t>(середньорічний приріст, м</a:t>
            </a:r>
            <a:r>
              <a:rPr lang="uk-UA" altLang="uk-UA" sz="1800" baseline="30000" dirty="0"/>
              <a:t>3</a:t>
            </a:r>
            <a:r>
              <a:rPr lang="uk-UA" altLang="uk-UA" sz="1800" dirty="0"/>
              <a:t>/га)</a:t>
            </a:r>
            <a:endParaRPr lang="ru-RU" altLang="uk-UA" sz="18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 altLang="uk-U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4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883"/>
          </a:xfrm>
        </p:spPr>
        <p:txBody>
          <a:bodyPr/>
          <a:lstStyle/>
          <a:p>
            <a:r>
              <a:rPr lang="uk-UA" sz="2400" dirty="0" smtClean="0"/>
              <a:t>Запас деревини в лісах України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98" y="980728"/>
            <a:ext cx="814360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8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18487" cy="1655763"/>
          </a:xfrm>
        </p:spPr>
        <p:txBody>
          <a:bodyPr/>
          <a:lstStyle/>
          <a:p>
            <a:r>
              <a:rPr lang="uk-UA" altLang="uk-UA" sz="3200" b="1" dirty="0" smtClean="0"/>
              <a:t/>
            </a:r>
            <a:br>
              <a:rPr lang="uk-UA" altLang="uk-UA" sz="3200" b="1" dirty="0" smtClean="0"/>
            </a:br>
            <a:r>
              <a:rPr lang="uk-UA" altLang="uk-UA" sz="3200" b="1" dirty="0" smtClean="0"/>
              <a:t>Модуль </a:t>
            </a:r>
            <a:r>
              <a:rPr lang="uk-UA" altLang="uk-UA" sz="3200" b="1" dirty="0"/>
              <a:t>1. </a:t>
            </a:r>
            <a:r>
              <a:rPr lang="uk-UA" sz="3200" b="1" dirty="0">
                <a:effectLst/>
              </a:rPr>
              <a:t>Земельні ресурси України і методичні засади оцінки їх </a:t>
            </a:r>
            <a:r>
              <a:rPr lang="uk-UA" sz="3200" b="1" dirty="0" smtClean="0">
                <a:effectLst/>
              </a:rPr>
              <a:t>якості</a:t>
            </a:r>
            <a:r>
              <a:rPr lang="ru-RU" altLang="uk-UA" sz="4000" dirty="0" smtClean="0"/>
              <a:t> </a:t>
            </a:r>
            <a:r>
              <a:rPr lang="uk-UA" altLang="uk-UA" sz="4000" dirty="0" smtClean="0"/>
              <a:t> </a:t>
            </a:r>
            <a:r>
              <a:rPr lang="ru-RU" altLang="uk-UA" sz="4000" dirty="0"/>
              <a:t/>
            </a:r>
            <a:br>
              <a:rPr lang="ru-RU" altLang="uk-UA" sz="4000" dirty="0"/>
            </a:br>
            <a:endParaRPr lang="ru-RU" altLang="uk-UA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551458"/>
          </a:xfrm>
        </p:spPr>
        <p:txBody>
          <a:bodyPr/>
          <a:lstStyle/>
          <a:p>
            <a:r>
              <a:rPr lang="uk-UA" sz="2400" dirty="0" smtClean="0"/>
              <a:t>Незаконне вирубування лісів та їх засмічення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52736"/>
            <a:ext cx="3888432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420888"/>
            <a:ext cx="4032448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149080"/>
            <a:ext cx="3990134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4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64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792088"/>
          </a:xfrm>
        </p:spPr>
        <p:txBody>
          <a:bodyPr/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Заходи щодо підвищення </a:t>
            </a:r>
            <a:r>
              <a:rPr lang="uk-UA" sz="2400" dirty="0"/>
              <a:t>продуктивності </a:t>
            </a:r>
            <a:r>
              <a:rPr lang="uk-UA" sz="2400" dirty="0" smtClean="0"/>
              <a:t>лісів</a:t>
            </a:r>
            <a:br>
              <a:rPr lang="uk-UA" sz="2400" dirty="0" smtClean="0"/>
            </a:br>
            <a:r>
              <a:rPr lang="uk-UA" sz="2400" dirty="0" smtClean="0"/>
              <a:t>(</a:t>
            </a:r>
            <a:r>
              <a:rPr lang="uk-UA" sz="2400" dirty="0"/>
              <a:t>Ст. 83 ЛКУ):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1</a:t>
            </a:r>
            <a:r>
              <a:rPr lang="uk-UA" sz="2400" dirty="0"/>
              <a:t>) зменшення площі земель, зайнятих чагарниками, рідколіссям, </a:t>
            </a:r>
            <a:r>
              <a:rPr lang="uk-UA" sz="2400" dirty="0" err="1"/>
              <a:t>низькоповнотними</a:t>
            </a:r>
            <a:r>
              <a:rPr lang="uk-UA" sz="2400" dirty="0"/>
              <a:t> і нестійкими </a:t>
            </a:r>
            <a:r>
              <a:rPr lang="uk-UA" sz="2400" dirty="0" err="1" smtClean="0"/>
              <a:t>деревостанами</a:t>
            </a:r>
            <a:endParaRPr lang="uk-UA" sz="2400" dirty="0"/>
          </a:p>
          <a:p>
            <a:r>
              <a:rPr lang="uk-UA" sz="2400" dirty="0"/>
              <a:t>2) </a:t>
            </a:r>
            <a:r>
              <a:rPr lang="uk-UA" sz="2400" b="1" i="1" dirty="0">
                <a:solidFill>
                  <a:srgbClr val="FFC000"/>
                </a:solidFill>
              </a:rPr>
              <a:t>підвищення родючості ґрунтів </a:t>
            </a:r>
            <a:r>
              <a:rPr lang="uk-UA" sz="2400" dirty="0"/>
              <a:t>(меліорація, запобігання ерозії ґрунтів, заболочуванню, засоленню та іншим негативним процесам</a:t>
            </a:r>
            <a:r>
              <a:rPr lang="uk-UA" sz="2400" dirty="0" smtClean="0"/>
              <a:t>)</a:t>
            </a:r>
            <a:endParaRPr lang="uk-UA" sz="2400" dirty="0"/>
          </a:p>
          <a:p>
            <a:r>
              <a:rPr lang="uk-UA" sz="2400" dirty="0"/>
              <a:t>3) впровадження сучасних досягнень селекції, лісового насінництва, сортовипробування найцінніших у господарському відношенні деревних </a:t>
            </a:r>
            <a:r>
              <a:rPr lang="uk-UA" sz="2400" dirty="0" smtClean="0"/>
              <a:t>порід</a:t>
            </a:r>
            <a:endParaRPr lang="uk-UA" sz="2400" dirty="0"/>
          </a:p>
          <a:p>
            <a:r>
              <a:rPr lang="uk-UA" sz="2400" dirty="0"/>
              <a:t>4) ефективного догляду за лісовими </a:t>
            </a:r>
            <a:r>
              <a:rPr lang="uk-UA" sz="2400" dirty="0" smtClean="0"/>
              <a:t>культурами</a:t>
            </a:r>
            <a:endParaRPr lang="uk-UA" sz="2400" dirty="0"/>
          </a:p>
          <a:p>
            <a:r>
              <a:rPr lang="uk-UA" sz="2400" dirty="0"/>
              <a:t>5) охорони лісів від пожеж, захисту від шкідників і </a:t>
            </a:r>
            <a:r>
              <a:rPr lang="uk-UA" sz="2400" dirty="0" err="1" smtClean="0"/>
              <a:t>хвороб</a:t>
            </a:r>
            <a:endParaRPr lang="uk-UA" sz="2400" dirty="0"/>
          </a:p>
          <a:p>
            <a:r>
              <a:rPr lang="uk-UA" sz="2400" dirty="0"/>
              <a:t>6) оптимізації вікової структури </a:t>
            </a:r>
            <a:r>
              <a:rPr lang="uk-UA" sz="2400" dirty="0" smtClean="0"/>
              <a:t>лісів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7702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2400" dirty="0" smtClean="0"/>
              <a:t>Створення нових лісів та лісовідновлення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66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90" y="0"/>
            <a:ext cx="9179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08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28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 smtClean="0"/>
              <a:t>Висновки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7"/>
            <a:ext cx="8435280" cy="574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Землі лісового фонду </a:t>
            </a:r>
            <a:r>
              <a:rPr lang="uk-UA" sz="2000" dirty="0"/>
              <a:t>є </a:t>
            </a:r>
            <a:r>
              <a:rPr lang="uk-UA" sz="2000" dirty="0" smtClean="0"/>
              <a:t>найважливішими </a:t>
            </a:r>
            <a:r>
              <a:rPr lang="uk-UA" sz="2000" dirty="0"/>
              <a:t>екосистемами як для функціонування біосфери, стабілізації її функцій, підтримання екологічної рівноваги навколишнього середовища, так і для усіх форм діяльності людини</a:t>
            </a:r>
            <a:r>
              <a:rPr lang="uk-UA" sz="2000" dirty="0" smtClean="0"/>
              <a:t>.</a:t>
            </a:r>
          </a:p>
          <a:p>
            <a:endParaRPr lang="uk-UA" sz="2000" dirty="0" smtClean="0"/>
          </a:p>
          <a:p>
            <a:r>
              <a:rPr lang="uk-UA" sz="2000" dirty="0" smtClean="0"/>
              <a:t>Понад </a:t>
            </a:r>
            <a:r>
              <a:rPr lang="uk-UA" sz="2000" dirty="0"/>
              <a:t>половини площі лісового фонду України – це ліси штучного плантаційного походження зі зниженою природною </a:t>
            </a:r>
            <a:r>
              <a:rPr lang="uk-UA" sz="2000" dirty="0" err="1"/>
              <a:t>ценотичною</a:t>
            </a:r>
            <a:r>
              <a:rPr lang="uk-UA" sz="2000" dirty="0"/>
              <a:t> структурою. Істотні кількісні та якісні трансформації у структурі лісового </a:t>
            </a:r>
            <a:r>
              <a:rPr lang="uk-UA" sz="2000" dirty="0" err="1"/>
              <a:t>біому</a:t>
            </a:r>
            <a:r>
              <a:rPr lang="uk-UA" sz="2000" dirty="0"/>
              <a:t> в окремих </a:t>
            </a:r>
            <a:r>
              <a:rPr lang="uk-UA" sz="2000" dirty="0" smtClean="0"/>
              <a:t>регіонах </a:t>
            </a:r>
            <a:r>
              <a:rPr lang="uk-UA" sz="2000" dirty="0"/>
              <a:t>зумовили екологічну дестабілізацію середовища. </a:t>
            </a:r>
            <a:r>
              <a:rPr lang="uk-UA" sz="2000" dirty="0" smtClean="0"/>
              <a:t>Для виправлення ситуації необхідно збільшити лісистість, забезпечити сталий розвиток </a:t>
            </a:r>
            <a:r>
              <a:rPr lang="uk-UA" sz="2000" dirty="0"/>
              <a:t>лісових екосистем, </a:t>
            </a:r>
            <a:r>
              <a:rPr lang="uk-UA" sz="2000" dirty="0" smtClean="0"/>
              <a:t>поліпшити </a:t>
            </a:r>
            <a:r>
              <a:rPr lang="uk-UA" sz="2000" dirty="0"/>
              <a:t>їх </a:t>
            </a:r>
            <a:r>
              <a:rPr lang="uk-UA" sz="2000" dirty="0" err="1" smtClean="0"/>
              <a:t>середовищетвірне</a:t>
            </a:r>
            <a:r>
              <a:rPr lang="uk-UA" sz="2000" dirty="0" smtClean="0"/>
              <a:t> </a:t>
            </a:r>
            <a:r>
              <a:rPr lang="uk-UA" sz="2000" dirty="0"/>
              <a:t>та </a:t>
            </a:r>
            <a:r>
              <a:rPr lang="uk-UA" sz="2000" dirty="0" smtClean="0"/>
              <a:t>соціальне </a:t>
            </a:r>
            <a:r>
              <a:rPr lang="uk-UA" sz="2000" dirty="0"/>
              <a:t>значення</a:t>
            </a:r>
            <a:r>
              <a:rPr lang="uk-UA" sz="2000" dirty="0" smtClean="0"/>
              <a:t>.</a:t>
            </a:r>
          </a:p>
          <a:p>
            <a:endParaRPr lang="uk-UA" sz="2000" dirty="0"/>
          </a:p>
          <a:p>
            <a:r>
              <a:rPr lang="uk-UA" sz="2000" dirty="0" smtClean="0"/>
              <a:t>При веденні </a:t>
            </a:r>
            <a:r>
              <a:rPr lang="uk-UA" sz="2000" dirty="0"/>
              <a:t>лісового господарства </a:t>
            </a:r>
            <a:r>
              <a:rPr lang="uk-UA" sz="2000" dirty="0" smtClean="0"/>
              <a:t>потрібно забезпечити  комплексний системний характер заходів </a:t>
            </a:r>
            <a:r>
              <a:rPr lang="uk-UA" sz="2000" dirty="0"/>
              <a:t>з охорони, захисту, раціонального використання та розширеного відтворення </a:t>
            </a:r>
            <a:r>
              <a:rPr lang="uk-UA" sz="2000" dirty="0" smtClean="0"/>
              <a:t>лісів.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9613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/>
              </a:rPr>
              <a:t>Контрольні питання для самоперевірки: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43841"/>
            <a:ext cx="79312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Які критерії використовують для якісної оцінки земель лісового фонду?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Назвіть основні напрями використання лісових ресурсів.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Які заходи передбачає організація лісового господарства?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На що спрямований комплекс заходів із лісовпорядкування?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Як здійснюється підвищення продуктивності земель лісового фонду?  </a:t>
            </a:r>
          </a:p>
          <a:p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035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792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uk-UA" sz="2400">
                <a:latin typeface="Arial" panose="020B0604020202020204" pitchFamily="34" charset="0"/>
              </a:rPr>
              <a:t>Дякую за увагу !</a:t>
            </a:r>
            <a:endParaRPr lang="ru-RU" altLang="uk-UA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7813"/>
            <a:ext cx="6635080" cy="1495003"/>
          </a:xfrm>
        </p:spPr>
        <p:txBody>
          <a:bodyPr/>
          <a:lstStyle/>
          <a:p>
            <a:r>
              <a:rPr lang="ru-RU" sz="3200" b="1" dirty="0">
                <a:solidFill>
                  <a:schemeClr val="accent2"/>
                </a:solidFill>
                <a:effectLst/>
              </a:rPr>
              <a:t>Тема</a:t>
            </a:r>
            <a:r>
              <a:rPr lang="uk-UA" sz="3200" b="1" dirty="0">
                <a:solidFill>
                  <a:schemeClr val="accent2"/>
                </a:solidFill>
                <a:effectLst/>
              </a:rPr>
              <a:t> 2. Землі лісового фонду, їх використання та оцінка якості</a:t>
            </a:r>
            <a:endParaRPr lang="uk-UA" sz="32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0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План лекції: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274838"/>
            <a:ext cx="8291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1. Структура земель лісового фонду</a:t>
            </a:r>
            <a:endParaRPr lang="uk-UA" sz="2800" dirty="0"/>
          </a:p>
          <a:p>
            <a:r>
              <a:rPr lang="uk-UA" sz="2800" b="1" dirty="0"/>
              <a:t>2. Оцінка якісного стану лісових земель</a:t>
            </a:r>
            <a:endParaRPr lang="uk-UA" sz="2800" dirty="0"/>
          </a:p>
          <a:p>
            <a:r>
              <a:rPr lang="uk-UA" sz="2800" b="1" dirty="0"/>
              <a:t>3. Підвищення якості земель лісового фонду</a:t>
            </a:r>
            <a:endParaRPr lang="uk-UA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100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Інформаційні джерела: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28800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/>
            <a:r>
              <a:rPr lang="uk-UA" dirty="0"/>
              <a:t>1. Оцінка і прогноз якості земель /Барвінський А.В., Тихенко Р.В. – Підручник  (Рекомендовано НУБіП України, протокол №11 від 24.06.15 р.).-Київ: </a:t>
            </a:r>
            <a:r>
              <a:rPr lang="uk-UA" dirty="0" err="1"/>
              <a:t>Медінформ</a:t>
            </a:r>
            <a:r>
              <a:rPr lang="uk-UA" dirty="0"/>
              <a:t>, 2015.-642 с.</a:t>
            </a:r>
          </a:p>
          <a:p>
            <a:pPr indent="540000"/>
            <a:r>
              <a:rPr lang="uk-UA" dirty="0" smtClean="0"/>
              <a:t>2. </a:t>
            </a:r>
            <a:r>
              <a:rPr lang="uk-UA" dirty="0"/>
              <a:t>Алгоритм оцінки і прогнозу якості земель /Практикум з дисципліни «Оцінка і прогноз якості земель»/Рекомендовано до друку Вченою радою ННІ земельних ресурсів та правознавства НУБіП України (протокол №7 від 7 квітня 2012 року) /</a:t>
            </a:r>
            <a:r>
              <a:rPr lang="uk-UA" dirty="0" err="1"/>
              <a:t>А.В.Барвінський</a:t>
            </a:r>
            <a:r>
              <a:rPr lang="uk-UA" dirty="0"/>
              <a:t>, </a:t>
            </a:r>
            <a:r>
              <a:rPr lang="uk-UA" dirty="0" err="1"/>
              <a:t>Р.В.Тихенко</a:t>
            </a:r>
            <a:r>
              <a:rPr lang="uk-UA" dirty="0"/>
              <a:t>. –Київ: Центр інформаційних технологій, 2012.-136с. </a:t>
            </a:r>
          </a:p>
          <a:p>
            <a:pPr indent="540000"/>
            <a:r>
              <a:rPr lang="uk-UA" dirty="0" smtClean="0"/>
              <a:t>3. </a:t>
            </a:r>
            <a:r>
              <a:rPr lang="uk-UA" dirty="0"/>
              <a:t>Структура земельного фонду України та динаміка його змін /Електронний ресурс.- Режим доступу:</a:t>
            </a:r>
          </a:p>
          <a:p>
            <a:pPr indent="540000"/>
            <a:r>
              <a:rPr lang="en-US" dirty="0"/>
              <a:t>http://land.gov.ua/info/struktura-zemelnoho-fondu-ukrainy-ta-dynamika-ioho-zmin/</a:t>
            </a:r>
          </a:p>
          <a:p>
            <a:pPr indent="540000"/>
            <a:r>
              <a:rPr lang="uk-UA" dirty="0" smtClean="0"/>
              <a:t>4</a:t>
            </a:r>
            <a:r>
              <a:rPr lang="en-US" dirty="0" smtClean="0"/>
              <a:t>. </a:t>
            </a:r>
            <a:r>
              <a:rPr lang="uk-UA" dirty="0" smtClean="0"/>
              <a:t>Землі лісового фонду</a:t>
            </a:r>
          </a:p>
          <a:p>
            <a:pPr indent="540000"/>
            <a:r>
              <a:rPr lang="uk-UA" dirty="0" smtClean="0"/>
              <a:t> </a:t>
            </a:r>
            <a:r>
              <a:rPr lang="uk-UA" dirty="0"/>
              <a:t>/Електронний ресурс. -Режим доступу:</a:t>
            </a:r>
          </a:p>
          <a:p>
            <a:pPr indent="540000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dklg.kmu.gov.ua/forest/control/uk/publish/article?art_id=194978&amp;cat_id=32888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60314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4704"/>
            <a:ext cx="9144000" cy="6093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Лісовий</a:t>
            </a:r>
            <a:r>
              <a:rPr lang="ru-RU" sz="2800" dirty="0" smtClean="0"/>
              <a:t> </a:t>
            </a:r>
            <a:r>
              <a:rPr lang="ru-RU" sz="2800" dirty="0"/>
              <a:t>фонд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1333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усі</a:t>
            </a:r>
            <a:r>
              <a:rPr lang="ru-RU" sz="2800" b="1" dirty="0" smtClean="0"/>
              <a:t> </a:t>
            </a:r>
            <a:r>
              <a:rPr lang="ru-RU" sz="2800" b="1" dirty="0" err="1"/>
              <a:t>ліси</a:t>
            </a:r>
            <a:r>
              <a:rPr lang="ru-RU" sz="2800" b="1" dirty="0"/>
              <a:t> на </a:t>
            </a:r>
            <a:r>
              <a:rPr lang="ru-RU" sz="2800" b="1" dirty="0" err="1"/>
              <a:t>території</a:t>
            </a:r>
            <a:r>
              <a:rPr lang="ru-RU" sz="2800" b="1" dirty="0"/>
              <a:t> </a:t>
            </a:r>
            <a:r>
              <a:rPr lang="ru-RU" sz="2800" b="1" dirty="0" err="1"/>
              <a:t>України</a:t>
            </a:r>
            <a:r>
              <a:rPr lang="ru-RU" sz="2800" dirty="0"/>
              <a:t>, </a:t>
            </a:r>
            <a:r>
              <a:rPr lang="ru-RU" sz="2800" dirty="0" err="1"/>
              <a:t>незалежно</a:t>
            </a:r>
            <a:r>
              <a:rPr lang="ru-RU" sz="2800" dirty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/>
              <a:t>категорії</a:t>
            </a:r>
            <a:r>
              <a:rPr lang="ru-RU" sz="2800" dirty="0" smtClean="0"/>
              <a:t> </a:t>
            </a:r>
            <a:r>
              <a:rPr lang="ru-RU" sz="2800" dirty="0"/>
              <a:t>за </a:t>
            </a:r>
            <a:r>
              <a:rPr lang="ru-RU" sz="2800" dirty="0" err="1"/>
              <a:t>основним</a:t>
            </a:r>
            <a:r>
              <a:rPr lang="ru-RU" sz="2800" dirty="0"/>
              <a:t> </a:t>
            </a:r>
            <a:r>
              <a:rPr lang="ru-RU" sz="2800" dirty="0" err="1"/>
              <a:t>цільовим</a:t>
            </a:r>
            <a:r>
              <a:rPr lang="ru-RU" sz="2800" dirty="0"/>
              <a:t> </a:t>
            </a:r>
            <a:r>
              <a:rPr lang="ru-RU" sz="2800" dirty="0" err="1" smtClean="0"/>
              <a:t>призначенням</a:t>
            </a: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/>
              <a:t>права </a:t>
            </a:r>
            <a:r>
              <a:rPr lang="ru-RU" sz="2800" dirty="0" err="1"/>
              <a:t>власності</a:t>
            </a:r>
            <a:r>
              <a:rPr lang="ru-RU" sz="2800" dirty="0"/>
              <a:t> на </a:t>
            </a:r>
            <a:r>
              <a:rPr lang="ru-RU" sz="2800" dirty="0" smtClean="0"/>
              <a:t>них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9638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96753"/>
            <a:ext cx="6912768" cy="4320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1666528" cy="918939"/>
          </a:xfrm>
        </p:spPr>
        <p:txBody>
          <a:bodyPr/>
          <a:lstStyle/>
          <a:p>
            <a:pPr algn="l"/>
            <a:r>
              <a:rPr lang="ru-RU" sz="3200" dirty="0" err="1"/>
              <a:t>Ліс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4437112"/>
            <a:ext cx="80752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–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самовідновлювана</a:t>
            </a:r>
            <a:r>
              <a:rPr lang="ru-RU" sz="3200" b="1" dirty="0"/>
              <a:t> і </a:t>
            </a:r>
            <a:r>
              <a:rPr lang="ru-RU" sz="3200" b="1" dirty="0" err="1"/>
              <a:t>саморегульована</a:t>
            </a:r>
            <a:r>
              <a:rPr lang="ru-RU" sz="3200" b="1" dirty="0"/>
              <a:t> система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err="1" smtClean="0"/>
              <a:t>здатна</a:t>
            </a:r>
            <a:r>
              <a:rPr lang="ru-RU" sz="2400" dirty="0" smtClean="0"/>
              <a:t> </a:t>
            </a:r>
            <a:r>
              <a:rPr lang="ru-RU" sz="2400" dirty="0"/>
              <a:t>разом з </a:t>
            </a:r>
            <a:r>
              <a:rPr lang="ru-RU" sz="2400" dirty="0" err="1"/>
              <a:t>іншими</a:t>
            </a:r>
            <a:r>
              <a:rPr lang="ru-RU" sz="2400" dirty="0"/>
              <a:t> типами </a:t>
            </a:r>
            <a:r>
              <a:rPr lang="ru-RU" sz="2400" dirty="0" err="1"/>
              <a:t>рослинного</a:t>
            </a:r>
            <a:r>
              <a:rPr lang="ru-RU" sz="2400" dirty="0"/>
              <a:t> </a:t>
            </a:r>
            <a:r>
              <a:rPr lang="ru-RU" sz="2400" dirty="0" err="1"/>
              <a:t>вкриття</a:t>
            </a:r>
            <a:r>
              <a:rPr lang="ru-RU" sz="2400" dirty="0"/>
              <a:t> </a:t>
            </a:r>
            <a:r>
              <a:rPr lang="ru-RU" sz="2400" dirty="0" err="1"/>
              <a:t>забезпечувати</a:t>
            </a:r>
            <a:r>
              <a:rPr lang="ru-RU" sz="2400" dirty="0"/>
              <a:t> </a:t>
            </a:r>
            <a:r>
              <a:rPr lang="ru-RU" sz="2400" dirty="0" err="1"/>
              <a:t>екологічну</a:t>
            </a:r>
            <a:r>
              <a:rPr lang="ru-RU" sz="2400" dirty="0"/>
              <a:t> </a:t>
            </a:r>
            <a:r>
              <a:rPr lang="ru-RU" sz="2400" dirty="0" err="1"/>
              <a:t>рівновагу</a:t>
            </a:r>
            <a:r>
              <a:rPr lang="ru-RU" sz="2400" dirty="0"/>
              <a:t> у </a:t>
            </a:r>
            <a:r>
              <a:rPr lang="ru-RU" sz="2400" dirty="0" err="1"/>
              <a:t>біосфері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4513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2875"/>
          </a:xfrm>
        </p:spPr>
        <p:txBody>
          <a:bodyPr/>
          <a:lstStyle/>
          <a:p>
            <a:r>
              <a:rPr lang="uk-UA" sz="2800" dirty="0" smtClean="0"/>
              <a:t>Функції лісів</a:t>
            </a:r>
            <a:endParaRPr lang="uk-UA" sz="2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764704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15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845"/>
            <a:ext cx="4283968" cy="2874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505074"/>
            <a:ext cx="3960440" cy="2364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005064"/>
            <a:ext cx="4217852" cy="2852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uk-UA" sz="3200" dirty="0" smtClean="0"/>
              <a:t>Лісові ресурси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5"/>
            <a:ext cx="8640960" cy="463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деревні</a:t>
            </a:r>
            <a:r>
              <a:rPr lang="uk-UA" sz="2400" b="1" dirty="0"/>
              <a:t>, технічні, лікарські та інші продукти лісу</a:t>
            </a:r>
            <a:r>
              <a:rPr lang="uk-UA" sz="2400" dirty="0"/>
              <a:t>, що використовуються для задоволення потреб населення і виробництва </a:t>
            </a:r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r>
              <a:rPr lang="uk-UA" sz="2400" b="1" dirty="0" smtClean="0"/>
              <a:t>корисні </a:t>
            </a:r>
            <a:r>
              <a:rPr lang="uk-UA" sz="2400" b="1" dirty="0"/>
              <a:t>властивості лісів </a:t>
            </a:r>
            <a:r>
              <a:rPr lang="uk-UA" sz="2400" dirty="0"/>
              <a:t>(здатність лісів зменшувати негативні наслідки природних явищ, захищати ґрунти від ерозії, запобігати забрудненню </a:t>
            </a:r>
            <a:r>
              <a:rPr lang="uk-UA" sz="2400" dirty="0" smtClean="0"/>
              <a:t>довкілля </a:t>
            </a:r>
            <a:r>
              <a:rPr lang="uk-UA" sz="2400" dirty="0"/>
              <a:t>та очищати його, сприяти регулюванню стоку </a:t>
            </a:r>
            <a:r>
              <a:rPr lang="uk-UA" sz="2400" dirty="0" smtClean="0"/>
              <a:t>води)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40945522"/>
      </p:ext>
    </p:extLst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364</TotalTime>
  <Words>779</Words>
  <Application>Microsoft Office PowerPoint</Application>
  <PresentationFormat>Экран (4:3)</PresentationFormat>
  <Paragraphs>88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Verdana</vt:lpstr>
      <vt:lpstr>Wingdings</vt:lpstr>
      <vt:lpstr>Склон</vt:lpstr>
      <vt:lpstr>Оцінка і прогноз якості земель</vt:lpstr>
      <vt:lpstr> Модуль 1. Земельні ресурси України і методичні засади оцінки їх якості   </vt:lpstr>
      <vt:lpstr>Тема 2. Землі лісового фонду, їх використання та оцінка якості</vt:lpstr>
      <vt:lpstr>План лекції:</vt:lpstr>
      <vt:lpstr>Інформаційні джерела:</vt:lpstr>
      <vt:lpstr> Лісовий фонд України  </vt:lpstr>
      <vt:lpstr>Ліс</vt:lpstr>
      <vt:lpstr>Функції лісів</vt:lpstr>
      <vt:lpstr>Лісові ресурси</vt:lpstr>
      <vt:lpstr>Особливості лісового господарства України</vt:lpstr>
      <vt:lpstr> Організація лісового господарства передбачає: </vt:lpstr>
      <vt:lpstr>Перелік критеріїв та показників для оцінки якості земель лісового фонду </vt:lpstr>
      <vt:lpstr>Розподіл загальної площі земель лісового фонду  за відомчою підпорядкованістю</vt:lpstr>
      <vt:lpstr>Розподіл площі лісів  за переважаючими деревними породами</vt:lpstr>
      <vt:lpstr>Презентация PowerPoint</vt:lpstr>
      <vt:lpstr>Лісистість адміністративних областей</vt:lpstr>
      <vt:lpstr>Презентация PowerPoint</vt:lpstr>
      <vt:lpstr>Продуктивність лісових земель (середньорічний приріст, м3/га)</vt:lpstr>
      <vt:lpstr>Запас деревини в лісах України</vt:lpstr>
      <vt:lpstr>Незаконне вирубування лісів та їх засмічення</vt:lpstr>
      <vt:lpstr>Презентация PowerPoint</vt:lpstr>
      <vt:lpstr>  Заходи щодо підвищення продуктивності лісів (Ст. 83 ЛКУ): </vt:lpstr>
      <vt:lpstr>Створення нових лісів та лісовідновлення</vt:lpstr>
      <vt:lpstr>Презентация PowerPoint</vt:lpstr>
      <vt:lpstr>Презентация PowerPoint</vt:lpstr>
      <vt:lpstr>Висновки</vt:lpstr>
      <vt:lpstr>Контрольні питання для самоперевірки: 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і прогноз якості земель</dc:title>
  <dc:creator>Customer</dc:creator>
  <cp:lastModifiedBy>Andriy</cp:lastModifiedBy>
  <cp:revision>71</cp:revision>
  <dcterms:created xsi:type="dcterms:W3CDTF">2009-02-02T14:48:31Z</dcterms:created>
  <dcterms:modified xsi:type="dcterms:W3CDTF">2018-12-04T14:35:09Z</dcterms:modified>
</cp:coreProperties>
</file>