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367" r:id="rId4"/>
    <p:sldId id="340" r:id="rId5"/>
    <p:sldId id="341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70" r:id="rId27"/>
    <p:sldId id="391" r:id="rId28"/>
    <p:sldId id="343" r:id="rId29"/>
    <p:sldId id="27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3329D-BB1D-4127-9E50-7C674101C4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CB88F8-C77F-4AC2-B59A-205649E10F59}">
      <dgm:prSet custT="1"/>
      <dgm:spPr/>
      <dgm:t>
        <a:bodyPr/>
        <a:lstStyle/>
        <a:p>
          <a:pPr algn="l" rtl="0"/>
          <a:r>
            <a:rPr lang="uk-UA" sz="2000" dirty="0" smtClean="0"/>
            <a:t>природні водотоки (річки та струмки) – </a:t>
          </a:r>
        </a:p>
        <a:p>
          <a:pPr algn="l" rtl="0"/>
          <a:r>
            <a:rPr lang="uk-UA" sz="2000" dirty="0" smtClean="0"/>
            <a:t>241,2 тис. га (10,0 %)</a:t>
          </a:r>
          <a:endParaRPr lang="uk-UA" sz="2000" dirty="0"/>
        </a:p>
      </dgm:t>
    </dgm:pt>
    <dgm:pt modelId="{B1281AC7-EBFA-4A14-92C2-0965D19AFD72}" type="parTrans" cxnId="{1744B563-B627-44FB-B5DD-17EE559665C7}">
      <dgm:prSet/>
      <dgm:spPr/>
      <dgm:t>
        <a:bodyPr/>
        <a:lstStyle/>
        <a:p>
          <a:endParaRPr lang="ru-RU"/>
        </a:p>
      </dgm:t>
    </dgm:pt>
    <dgm:pt modelId="{400D7052-3A31-40A5-A6CA-292246F37EE6}" type="sibTrans" cxnId="{1744B563-B627-44FB-B5DD-17EE559665C7}">
      <dgm:prSet/>
      <dgm:spPr/>
      <dgm:t>
        <a:bodyPr/>
        <a:lstStyle/>
        <a:p>
          <a:endParaRPr lang="ru-RU"/>
        </a:p>
      </dgm:t>
    </dgm:pt>
    <dgm:pt modelId="{E36C2454-85EF-4E3F-A5D8-5B09A84BC848}">
      <dgm:prSet custT="1"/>
      <dgm:spPr/>
      <dgm:t>
        <a:bodyPr/>
        <a:lstStyle/>
        <a:p>
          <a:pPr algn="l" rtl="0"/>
          <a:r>
            <a:rPr lang="uk-UA" sz="2000" dirty="0" smtClean="0"/>
            <a:t>штучні водотоки (канали, колектори, канави) – 179,8 тис. га (7,4 %)</a:t>
          </a:r>
          <a:endParaRPr lang="uk-UA" sz="2000" dirty="0"/>
        </a:p>
      </dgm:t>
    </dgm:pt>
    <dgm:pt modelId="{89142248-A346-44DD-A8D5-459C59B4E0B7}" type="parTrans" cxnId="{6CE3C85D-7CA1-4C43-AA84-645C08E58171}">
      <dgm:prSet/>
      <dgm:spPr/>
      <dgm:t>
        <a:bodyPr/>
        <a:lstStyle/>
        <a:p>
          <a:endParaRPr lang="ru-RU"/>
        </a:p>
      </dgm:t>
    </dgm:pt>
    <dgm:pt modelId="{57054B76-01D5-4DD2-B45A-322245B5163C}" type="sibTrans" cxnId="{6CE3C85D-7CA1-4C43-AA84-645C08E58171}">
      <dgm:prSet/>
      <dgm:spPr/>
      <dgm:t>
        <a:bodyPr/>
        <a:lstStyle/>
        <a:p>
          <a:endParaRPr lang="ru-RU"/>
        </a:p>
      </dgm:t>
    </dgm:pt>
    <dgm:pt modelId="{6DA1E5CA-ED40-4A7E-8D41-F3F96C555DF9}">
      <dgm:prSet custT="1"/>
      <dgm:spPr/>
      <dgm:t>
        <a:bodyPr/>
        <a:lstStyle/>
        <a:p>
          <a:pPr algn="l" rtl="0"/>
          <a:r>
            <a:rPr lang="uk-UA" sz="2000" dirty="0" smtClean="0"/>
            <a:t>озера, прибережні замкнуті водойми, лимани – 873,6 тис. га (36,1 %)</a:t>
          </a:r>
          <a:endParaRPr lang="uk-UA" sz="2000" dirty="0"/>
        </a:p>
      </dgm:t>
    </dgm:pt>
    <dgm:pt modelId="{DAA23BB9-833E-44F3-AB07-F61440845401}" type="parTrans" cxnId="{19D80513-6C79-4F93-BF39-DB974B5133E2}">
      <dgm:prSet/>
      <dgm:spPr/>
      <dgm:t>
        <a:bodyPr/>
        <a:lstStyle/>
        <a:p>
          <a:endParaRPr lang="ru-RU"/>
        </a:p>
      </dgm:t>
    </dgm:pt>
    <dgm:pt modelId="{E8E76E02-155E-4963-AA40-CC515449C5A3}" type="sibTrans" cxnId="{19D80513-6C79-4F93-BF39-DB974B5133E2}">
      <dgm:prSet/>
      <dgm:spPr/>
      <dgm:t>
        <a:bodyPr/>
        <a:lstStyle/>
        <a:p>
          <a:endParaRPr lang="ru-RU"/>
        </a:p>
      </dgm:t>
    </dgm:pt>
    <dgm:pt modelId="{0769D623-941C-4386-A8E3-083EDEC70B7A}">
      <dgm:prSet custT="1"/>
      <dgm:spPr/>
      <dgm:t>
        <a:bodyPr/>
        <a:lstStyle/>
        <a:p>
          <a:pPr algn="l" rtl="0"/>
          <a:r>
            <a:rPr lang="uk-UA" sz="2000" dirty="0" smtClean="0"/>
            <a:t>ставки – </a:t>
          </a:r>
        </a:p>
        <a:p>
          <a:pPr algn="l" rtl="0"/>
          <a:r>
            <a:rPr lang="uk-UA" sz="2000" dirty="0" smtClean="0"/>
            <a:t>336,5 тис. га (13,9 %)</a:t>
          </a:r>
          <a:endParaRPr lang="uk-UA" sz="2000" dirty="0"/>
        </a:p>
      </dgm:t>
    </dgm:pt>
    <dgm:pt modelId="{57A387E4-AAFD-426B-B30A-6ED143FC995E}" type="parTrans" cxnId="{475A6B83-86B6-4E41-B9DD-C28321A35428}">
      <dgm:prSet/>
      <dgm:spPr/>
      <dgm:t>
        <a:bodyPr/>
        <a:lstStyle/>
        <a:p>
          <a:endParaRPr lang="ru-RU"/>
        </a:p>
      </dgm:t>
    </dgm:pt>
    <dgm:pt modelId="{E451E5BD-A77E-412E-9D62-144CAAC2A993}" type="sibTrans" cxnId="{475A6B83-86B6-4E41-B9DD-C28321A35428}">
      <dgm:prSet/>
      <dgm:spPr/>
      <dgm:t>
        <a:bodyPr/>
        <a:lstStyle/>
        <a:p>
          <a:endParaRPr lang="ru-RU"/>
        </a:p>
      </dgm:t>
    </dgm:pt>
    <dgm:pt modelId="{05CECC70-E44F-42C7-97FA-4684F183D1F9}">
      <dgm:prSet custT="1"/>
      <dgm:spPr/>
      <dgm:t>
        <a:bodyPr/>
        <a:lstStyle/>
        <a:p>
          <a:pPr algn="l" rtl="0"/>
          <a:r>
            <a:rPr lang="uk-UA" sz="2000" dirty="0" smtClean="0"/>
            <a:t>штучні водосховища –</a:t>
          </a:r>
        </a:p>
        <a:p>
          <a:pPr algn="l" rtl="0"/>
          <a:r>
            <a:rPr lang="uk-UA" sz="2000" dirty="0" smtClean="0"/>
            <a:t>791,4 тис. га. (32,7 %)</a:t>
          </a:r>
          <a:endParaRPr lang="uk-UA" sz="2000" dirty="0"/>
        </a:p>
      </dgm:t>
    </dgm:pt>
    <dgm:pt modelId="{4AA9805F-4AD3-4592-82C2-AB39F0C03DA7}" type="parTrans" cxnId="{489DF49C-9D0E-4B18-B76A-CFA44165D81B}">
      <dgm:prSet/>
      <dgm:spPr/>
      <dgm:t>
        <a:bodyPr/>
        <a:lstStyle/>
        <a:p>
          <a:endParaRPr lang="ru-RU"/>
        </a:p>
      </dgm:t>
    </dgm:pt>
    <dgm:pt modelId="{21C9A39F-F70D-40C9-8F2D-ED2753035017}" type="sibTrans" cxnId="{489DF49C-9D0E-4B18-B76A-CFA44165D81B}">
      <dgm:prSet/>
      <dgm:spPr/>
      <dgm:t>
        <a:bodyPr/>
        <a:lstStyle/>
        <a:p>
          <a:endParaRPr lang="ru-RU"/>
        </a:p>
      </dgm:t>
    </dgm:pt>
    <dgm:pt modelId="{DCE0E5EA-8E24-4B26-8485-BC5C4FDD4CF2}" type="pres">
      <dgm:prSet presAssocID="{D3F3329D-BB1D-4127-9E50-7C674101C4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8C23E-BD30-4BA9-81F0-098C5C80E5D0}" type="pres">
      <dgm:prSet presAssocID="{20CB88F8-C77F-4AC2-B59A-205649E10F59}" presName="linNode" presStyleCnt="0"/>
      <dgm:spPr/>
    </dgm:pt>
    <dgm:pt modelId="{7C246C50-3473-4B99-BDD4-3FE39F36ED1A}" type="pres">
      <dgm:prSet presAssocID="{20CB88F8-C77F-4AC2-B59A-205649E10F59}" presName="parentText" presStyleLbl="node1" presStyleIdx="0" presStyleCnt="5" custScaleX="229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C5CD1-D227-47D0-8D6A-0A85AE73BA37}" type="pres">
      <dgm:prSet presAssocID="{400D7052-3A31-40A5-A6CA-292246F37EE6}" presName="sp" presStyleCnt="0"/>
      <dgm:spPr/>
    </dgm:pt>
    <dgm:pt modelId="{B648D57F-0341-4409-9B93-0034D5AE3570}" type="pres">
      <dgm:prSet presAssocID="{E36C2454-85EF-4E3F-A5D8-5B09A84BC848}" presName="linNode" presStyleCnt="0"/>
      <dgm:spPr/>
    </dgm:pt>
    <dgm:pt modelId="{2F1729D9-1537-45D7-B50F-5DF6B3CC377E}" type="pres">
      <dgm:prSet presAssocID="{E36C2454-85EF-4E3F-A5D8-5B09A84BC848}" presName="parentText" presStyleLbl="node1" presStyleIdx="1" presStyleCnt="5" custScaleX="230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71BBE-FD7B-4C16-BEFF-A7FE62B1D3D9}" type="pres">
      <dgm:prSet presAssocID="{57054B76-01D5-4DD2-B45A-322245B5163C}" presName="sp" presStyleCnt="0"/>
      <dgm:spPr/>
    </dgm:pt>
    <dgm:pt modelId="{DC60296C-FADA-48B9-ACF6-94FF5B34F5A9}" type="pres">
      <dgm:prSet presAssocID="{6DA1E5CA-ED40-4A7E-8D41-F3F96C555DF9}" presName="linNode" presStyleCnt="0"/>
      <dgm:spPr/>
    </dgm:pt>
    <dgm:pt modelId="{E8B8E529-A60D-4F57-8086-1D8BCABD25F1}" type="pres">
      <dgm:prSet presAssocID="{6DA1E5CA-ED40-4A7E-8D41-F3F96C555DF9}" presName="parentText" presStyleLbl="node1" presStyleIdx="2" presStyleCnt="5" custScaleX="230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E3FC4-5E6C-4F9F-A6F8-94A092066890}" type="pres">
      <dgm:prSet presAssocID="{E8E76E02-155E-4963-AA40-CC515449C5A3}" presName="sp" presStyleCnt="0"/>
      <dgm:spPr/>
    </dgm:pt>
    <dgm:pt modelId="{BBEFA11E-B235-4542-B08E-76C1B21F75EC}" type="pres">
      <dgm:prSet presAssocID="{0769D623-941C-4386-A8E3-083EDEC70B7A}" presName="linNode" presStyleCnt="0"/>
      <dgm:spPr/>
    </dgm:pt>
    <dgm:pt modelId="{9497059B-7253-47C0-8D3A-7884A25BC276}" type="pres">
      <dgm:prSet presAssocID="{0769D623-941C-4386-A8E3-083EDEC70B7A}" presName="parentText" presStyleLbl="node1" presStyleIdx="3" presStyleCnt="5" custScaleX="230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4E121-93B6-4CBC-8B76-84906904EB7B}" type="pres">
      <dgm:prSet presAssocID="{E451E5BD-A77E-412E-9D62-144CAAC2A993}" presName="sp" presStyleCnt="0"/>
      <dgm:spPr/>
    </dgm:pt>
    <dgm:pt modelId="{DA461873-24D4-4D97-8659-1E898E735FC6}" type="pres">
      <dgm:prSet presAssocID="{05CECC70-E44F-42C7-97FA-4684F183D1F9}" presName="linNode" presStyleCnt="0"/>
      <dgm:spPr/>
    </dgm:pt>
    <dgm:pt modelId="{FA663A2B-428D-4FFA-B8F1-66B82EF0C0B5}" type="pres">
      <dgm:prSet presAssocID="{05CECC70-E44F-42C7-97FA-4684F183D1F9}" presName="parentText" presStyleLbl="node1" presStyleIdx="4" presStyleCnt="5" custScaleX="230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8D3DE-19AA-4AED-90B4-88AD92FEC6DE}" type="presOf" srcId="{D3F3329D-BB1D-4127-9E50-7C674101C46F}" destId="{DCE0E5EA-8E24-4B26-8485-BC5C4FDD4CF2}" srcOrd="0" destOrd="0" presId="urn:microsoft.com/office/officeart/2005/8/layout/vList5"/>
    <dgm:cxn modelId="{475A6B83-86B6-4E41-B9DD-C28321A35428}" srcId="{D3F3329D-BB1D-4127-9E50-7C674101C46F}" destId="{0769D623-941C-4386-A8E3-083EDEC70B7A}" srcOrd="3" destOrd="0" parTransId="{57A387E4-AAFD-426B-B30A-6ED143FC995E}" sibTransId="{E451E5BD-A77E-412E-9D62-144CAAC2A993}"/>
    <dgm:cxn modelId="{489DF49C-9D0E-4B18-B76A-CFA44165D81B}" srcId="{D3F3329D-BB1D-4127-9E50-7C674101C46F}" destId="{05CECC70-E44F-42C7-97FA-4684F183D1F9}" srcOrd="4" destOrd="0" parTransId="{4AA9805F-4AD3-4592-82C2-AB39F0C03DA7}" sibTransId="{21C9A39F-F70D-40C9-8F2D-ED2753035017}"/>
    <dgm:cxn modelId="{4FF4A304-8E3C-40A4-B9C9-6D177EA584B8}" type="presOf" srcId="{6DA1E5CA-ED40-4A7E-8D41-F3F96C555DF9}" destId="{E8B8E529-A60D-4F57-8086-1D8BCABD25F1}" srcOrd="0" destOrd="0" presId="urn:microsoft.com/office/officeart/2005/8/layout/vList5"/>
    <dgm:cxn modelId="{64234402-9FDE-4C03-A7E4-A35F285D22A8}" type="presOf" srcId="{20CB88F8-C77F-4AC2-B59A-205649E10F59}" destId="{7C246C50-3473-4B99-BDD4-3FE39F36ED1A}" srcOrd="0" destOrd="0" presId="urn:microsoft.com/office/officeart/2005/8/layout/vList5"/>
    <dgm:cxn modelId="{F4B61BE5-EA9F-4F07-9044-D1BC5354168B}" type="presOf" srcId="{E36C2454-85EF-4E3F-A5D8-5B09A84BC848}" destId="{2F1729D9-1537-45D7-B50F-5DF6B3CC377E}" srcOrd="0" destOrd="0" presId="urn:microsoft.com/office/officeart/2005/8/layout/vList5"/>
    <dgm:cxn modelId="{7C615D2A-5AC0-46C7-9D26-88AEF79A70CA}" type="presOf" srcId="{05CECC70-E44F-42C7-97FA-4684F183D1F9}" destId="{FA663A2B-428D-4FFA-B8F1-66B82EF0C0B5}" srcOrd="0" destOrd="0" presId="urn:microsoft.com/office/officeart/2005/8/layout/vList5"/>
    <dgm:cxn modelId="{19D80513-6C79-4F93-BF39-DB974B5133E2}" srcId="{D3F3329D-BB1D-4127-9E50-7C674101C46F}" destId="{6DA1E5CA-ED40-4A7E-8D41-F3F96C555DF9}" srcOrd="2" destOrd="0" parTransId="{DAA23BB9-833E-44F3-AB07-F61440845401}" sibTransId="{E8E76E02-155E-4963-AA40-CC515449C5A3}"/>
    <dgm:cxn modelId="{BE7E2633-F852-46B3-8568-C5764D56BBD8}" type="presOf" srcId="{0769D623-941C-4386-A8E3-083EDEC70B7A}" destId="{9497059B-7253-47C0-8D3A-7884A25BC276}" srcOrd="0" destOrd="0" presId="urn:microsoft.com/office/officeart/2005/8/layout/vList5"/>
    <dgm:cxn modelId="{6CE3C85D-7CA1-4C43-AA84-645C08E58171}" srcId="{D3F3329D-BB1D-4127-9E50-7C674101C46F}" destId="{E36C2454-85EF-4E3F-A5D8-5B09A84BC848}" srcOrd="1" destOrd="0" parTransId="{89142248-A346-44DD-A8D5-459C59B4E0B7}" sibTransId="{57054B76-01D5-4DD2-B45A-322245B5163C}"/>
    <dgm:cxn modelId="{1744B563-B627-44FB-B5DD-17EE559665C7}" srcId="{D3F3329D-BB1D-4127-9E50-7C674101C46F}" destId="{20CB88F8-C77F-4AC2-B59A-205649E10F59}" srcOrd="0" destOrd="0" parTransId="{B1281AC7-EBFA-4A14-92C2-0965D19AFD72}" sibTransId="{400D7052-3A31-40A5-A6CA-292246F37EE6}"/>
    <dgm:cxn modelId="{7B0E45F1-0A37-4E12-8FCB-A440B3FB0180}" type="presParOf" srcId="{DCE0E5EA-8E24-4B26-8485-BC5C4FDD4CF2}" destId="{5308C23E-BD30-4BA9-81F0-098C5C80E5D0}" srcOrd="0" destOrd="0" presId="urn:microsoft.com/office/officeart/2005/8/layout/vList5"/>
    <dgm:cxn modelId="{87E98C31-DBDE-43E8-A007-6E60F770D72D}" type="presParOf" srcId="{5308C23E-BD30-4BA9-81F0-098C5C80E5D0}" destId="{7C246C50-3473-4B99-BDD4-3FE39F36ED1A}" srcOrd="0" destOrd="0" presId="urn:microsoft.com/office/officeart/2005/8/layout/vList5"/>
    <dgm:cxn modelId="{B1CB08C0-99FE-4234-87C0-77C62C2A3791}" type="presParOf" srcId="{DCE0E5EA-8E24-4B26-8485-BC5C4FDD4CF2}" destId="{799C5CD1-D227-47D0-8D6A-0A85AE73BA37}" srcOrd="1" destOrd="0" presId="urn:microsoft.com/office/officeart/2005/8/layout/vList5"/>
    <dgm:cxn modelId="{25F59F88-4C77-439B-9204-B26D2FDD1D27}" type="presParOf" srcId="{DCE0E5EA-8E24-4B26-8485-BC5C4FDD4CF2}" destId="{B648D57F-0341-4409-9B93-0034D5AE3570}" srcOrd="2" destOrd="0" presId="urn:microsoft.com/office/officeart/2005/8/layout/vList5"/>
    <dgm:cxn modelId="{A4157973-5F85-4633-BEB3-ED65F09338EC}" type="presParOf" srcId="{B648D57F-0341-4409-9B93-0034D5AE3570}" destId="{2F1729D9-1537-45D7-B50F-5DF6B3CC377E}" srcOrd="0" destOrd="0" presId="urn:microsoft.com/office/officeart/2005/8/layout/vList5"/>
    <dgm:cxn modelId="{C5BE737E-F2BC-431B-8907-FBF10C564DD4}" type="presParOf" srcId="{DCE0E5EA-8E24-4B26-8485-BC5C4FDD4CF2}" destId="{6FA71BBE-FD7B-4C16-BEFF-A7FE62B1D3D9}" srcOrd="3" destOrd="0" presId="urn:microsoft.com/office/officeart/2005/8/layout/vList5"/>
    <dgm:cxn modelId="{557735D4-C3C8-4E6B-8332-DC485C3B25D7}" type="presParOf" srcId="{DCE0E5EA-8E24-4B26-8485-BC5C4FDD4CF2}" destId="{DC60296C-FADA-48B9-ACF6-94FF5B34F5A9}" srcOrd="4" destOrd="0" presId="urn:microsoft.com/office/officeart/2005/8/layout/vList5"/>
    <dgm:cxn modelId="{91E124EA-A779-4AEB-8B34-5E5DC834689A}" type="presParOf" srcId="{DC60296C-FADA-48B9-ACF6-94FF5B34F5A9}" destId="{E8B8E529-A60D-4F57-8086-1D8BCABD25F1}" srcOrd="0" destOrd="0" presId="urn:microsoft.com/office/officeart/2005/8/layout/vList5"/>
    <dgm:cxn modelId="{E3F1AC0C-DA47-4040-9400-D6C3C2D6856F}" type="presParOf" srcId="{DCE0E5EA-8E24-4B26-8485-BC5C4FDD4CF2}" destId="{FB2E3FC4-5E6C-4F9F-A6F8-94A092066890}" srcOrd="5" destOrd="0" presId="urn:microsoft.com/office/officeart/2005/8/layout/vList5"/>
    <dgm:cxn modelId="{BEA9A286-F9E4-4FB7-800A-AC8A0C43F3AD}" type="presParOf" srcId="{DCE0E5EA-8E24-4B26-8485-BC5C4FDD4CF2}" destId="{BBEFA11E-B235-4542-B08E-76C1B21F75EC}" srcOrd="6" destOrd="0" presId="urn:microsoft.com/office/officeart/2005/8/layout/vList5"/>
    <dgm:cxn modelId="{DC2DCAB9-4177-4404-8A09-E5D51ED7BD70}" type="presParOf" srcId="{BBEFA11E-B235-4542-B08E-76C1B21F75EC}" destId="{9497059B-7253-47C0-8D3A-7884A25BC276}" srcOrd="0" destOrd="0" presId="urn:microsoft.com/office/officeart/2005/8/layout/vList5"/>
    <dgm:cxn modelId="{008291DC-D0E2-4BA7-822B-AEAC8994B0A1}" type="presParOf" srcId="{DCE0E5EA-8E24-4B26-8485-BC5C4FDD4CF2}" destId="{4484E121-93B6-4CBC-8B76-84906904EB7B}" srcOrd="7" destOrd="0" presId="urn:microsoft.com/office/officeart/2005/8/layout/vList5"/>
    <dgm:cxn modelId="{CBE6312E-0899-4DCA-99EB-3D38B43443D4}" type="presParOf" srcId="{DCE0E5EA-8E24-4B26-8485-BC5C4FDD4CF2}" destId="{DA461873-24D4-4D97-8659-1E898E735FC6}" srcOrd="8" destOrd="0" presId="urn:microsoft.com/office/officeart/2005/8/layout/vList5"/>
    <dgm:cxn modelId="{C2C1FF4F-EFB5-46A7-A5E4-C46B91C7BE93}" type="presParOf" srcId="{DA461873-24D4-4D97-8659-1E898E735FC6}" destId="{FA663A2B-428D-4FFA-B8F1-66B82EF0C0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20C35-4791-4071-9B2C-EEAD5AFAE25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6DE9A1-E454-425B-B3C3-621A875DDB0D}">
      <dgm:prSet/>
      <dgm:spPr/>
      <dgm:t>
        <a:bodyPr/>
        <a:lstStyle/>
        <a:p>
          <a:pPr algn="l" rtl="0"/>
          <a:r>
            <a:rPr lang="ru-RU" dirty="0" err="1" smtClean="0"/>
            <a:t>кількісне</a:t>
          </a:r>
          <a:r>
            <a:rPr lang="ru-RU" dirty="0" smtClean="0"/>
            <a:t> </a:t>
          </a:r>
          <a:r>
            <a:rPr lang="ru-RU" dirty="0" err="1" smtClean="0"/>
            <a:t>виснаження</a:t>
          </a:r>
          <a:r>
            <a:rPr lang="ru-RU" dirty="0" smtClean="0"/>
            <a:t> </a:t>
          </a:r>
          <a:r>
            <a:rPr lang="ru-RU" dirty="0" err="1" smtClean="0"/>
            <a:t>водних</a:t>
          </a:r>
          <a:r>
            <a:rPr lang="ru-RU" dirty="0" smtClean="0"/>
            <a:t> </a:t>
          </a:r>
          <a:r>
            <a:rPr lang="ru-RU" dirty="0" err="1" smtClean="0"/>
            <a:t>ресурсів</a:t>
          </a:r>
          <a:endParaRPr lang="uk-UA" dirty="0"/>
        </a:p>
      </dgm:t>
    </dgm:pt>
    <dgm:pt modelId="{D1D2BE15-EEC0-4235-8216-FBAE7C4730F4}" type="parTrans" cxnId="{5177C1EE-54D1-4C50-AD27-67B996B33919}">
      <dgm:prSet/>
      <dgm:spPr/>
      <dgm:t>
        <a:bodyPr/>
        <a:lstStyle/>
        <a:p>
          <a:endParaRPr lang="ru-RU"/>
        </a:p>
      </dgm:t>
    </dgm:pt>
    <dgm:pt modelId="{D26904E5-E94F-4FF1-87A7-01A6568D1FA9}" type="sibTrans" cxnId="{5177C1EE-54D1-4C50-AD27-67B996B33919}">
      <dgm:prSet/>
      <dgm:spPr/>
      <dgm:t>
        <a:bodyPr/>
        <a:lstStyle/>
        <a:p>
          <a:endParaRPr lang="ru-RU"/>
        </a:p>
      </dgm:t>
    </dgm:pt>
    <dgm:pt modelId="{F10488CA-F602-496C-97F1-F7806F1AEBE2}">
      <dgm:prSet/>
      <dgm:spPr/>
      <dgm:t>
        <a:bodyPr/>
        <a:lstStyle/>
        <a:p>
          <a:pPr algn="l" rtl="0"/>
          <a:r>
            <a:rPr lang="ru-RU" dirty="0" err="1" smtClean="0"/>
            <a:t>якісне</a:t>
          </a:r>
          <a:r>
            <a:rPr lang="ru-RU" dirty="0" smtClean="0"/>
            <a:t> «</a:t>
          </a:r>
          <a:r>
            <a:rPr lang="ru-RU" dirty="0" err="1" smtClean="0"/>
            <a:t>виснаження</a:t>
          </a:r>
          <a:r>
            <a:rPr lang="ru-RU" dirty="0" smtClean="0"/>
            <a:t>» </a:t>
          </a:r>
          <a:r>
            <a:rPr lang="ru-RU" dirty="0" err="1" smtClean="0"/>
            <a:t>водних</a:t>
          </a:r>
          <a:r>
            <a:rPr lang="ru-RU" dirty="0" smtClean="0"/>
            <a:t> </a:t>
          </a:r>
          <a:r>
            <a:rPr lang="ru-RU" dirty="0" err="1" smtClean="0"/>
            <a:t>ресурсів</a:t>
          </a:r>
          <a:r>
            <a:rPr lang="ru-RU" dirty="0" smtClean="0"/>
            <a:t> (</a:t>
          </a:r>
          <a:r>
            <a:rPr lang="ru-RU" dirty="0" err="1" smtClean="0"/>
            <a:t>забруднення</a:t>
          </a:r>
          <a:r>
            <a:rPr lang="ru-RU" dirty="0" smtClean="0"/>
            <a:t> вод) </a:t>
          </a:r>
          <a:endParaRPr lang="uk-UA" dirty="0"/>
        </a:p>
      </dgm:t>
    </dgm:pt>
    <dgm:pt modelId="{9EE29C3A-7EAA-41E0-86B2-7764C1F3A36A}" type="parTrans" cxnId="{C55E0EE3-4208-4665-B580-850B19BB210E}">
      <dgm:prSet/>
      <dgm:spPr/>
      <dgm:t>
        <a:bodyPr/>
        <a:lstStyle/>
        <a:p>
          <a:endParaRPr lang="ru-RU"/>
        </a:p>
      </dgm:t>
    </dgm:pt>
    <dgm:pt modelId="{77B7860B-9C37-4887-8ECC-1ABD65A2FE24}" type="sibTrans" cxnId="{C55E0EE3-4208-4665-B580-850B19BB210E}">
      <dgm:prSet/>
      <dgm:spPr/>
      <dgm:t>
        <a:bodyPr/>
        <a:lstStyle/>
        <a:p>
          <a:endParaRPr lang="ru-RU"/>
        </a:p>
      </dgm:t>
    </dgm:pt>
    <dgm:pt modelId="{9A127283-EB6E-4E54-8863-C61753DFC4C0}" type="pres">
      <dgm:prSet presAssocID="{51920C35-4791-4071-9B2C-EEAD5AFAE2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0C974-1A86-4156-992E-841E1D9391B9}" type="pres">
      <dgm:prSet presAssocID="{B66DE9A1-E454-425B-B3C3-621A875DDB0D}" presName="circle1" presStyleLbl="node1" presStyleIdx="0" presStyleCnt="2"/>
      <dgm:spPr/>
    </dgm:pt>
    <dgm:pt modelId="{075FF4DD-5AA1-43D6-BD85-4C7FFC55CCCA}" type="pres">
      <dgm:prSet presAssocID="{B66DE9A1-E454-425B-B3C3-621A875DDB0D}" presName="space" presStyleCnt="0"/>
      <dgm:spPr/>
    </dgm:pt>
    <dgm:pt modelId="{3D6ADB32-C71B-448B-B651-5AD90C274A9B}" type="pres">
      <dgm:prSet presAssocID="{B66DE9A1-E454-425B-B3C3-621A875DDB0D}" presName="rect1" presStyleLbl="alignAcc1" presStyleIdx="0" presStyleCnt="2"/>
      <dgm:spPr/>
      <dgm:t>
        <a:bodyPr/>
        <a:lstStyle/>
        <a:p>
          <a:endParaRPr lang="ru-RU"/>
        </a:p>
      </dgm:t>
    </dgm:pt>
    <dgm:pt modelId="{D8FBBF2F-4092-4E6A-823F-9188675EC188}" type="pres">
      <dgm:prSet presAssocID="{F10488CA-F602-496C-97F1-F7806F1AEBE2}" presName="vertSpace2" presStyleLbl="node1" presStyleIdx="0" presStyleCnt="2"/>
      <dgm:spPr/>
    </dgm:pt>
    <dgm:pt modelId="{399BF5C4-134A-4091-94A0-B9BB0CBD07A3}" type="pres">
      <dgm:prSet presAssocID="{F10488CA-F602-496C-97F1-F7806F1AEBE2}" presName="circle2" presStyleLbl="node1" presStyleIdx="1" presStyleCnt="2"/>
      <dgm:spPr/>
    </dgm:pt>
    <dgm:pt modelId="{0DC23375-9716-49A0-A67D-EB2302CED071}" type="pres">
      <dgm:prSet presAssocID="{F10488CA-F602-496C-97F1-F7806F1AEBE2}" presName="rect2" presStyleLbl="alignAcc1" presStyleIdx="1" presStyleCnt="2"/>
      <dgm:spPr/>
      <dgm:t>
        <a:bodyPr/>
        <a:lstStyle/>
        <a:p>
          <a:endParaRPr lang="ru-RU"/>
        </a:p>
      </dgm:t>
    </dgm:pt>
    <dgm:pt modelId="{1F03C30E-F5A5-4708-A146-FAD092B3D25B}" type="pres">
      <dgm:prSet presAssocID="{B66DE9A1-E454-425B-B3C3-621A875DDB0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8FE55-8594-4813-9CA3-270D42E7AF50}" type="pres">
      <dgm:prSet presAssocID="{F10488CA-F602-496C-97F1-F7806F1AEBE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68A2E2-9D5F-4017-B8C0-33B8A43715BB}" type="presOf" srcId="{51920C35-4791-4071-9B2C-EEAD5AFAE251}" destId="{9A127283-EB6E-4E54-8863-C61753DFC4C0}" srcOrd="0" destOrd="0" presId="urn:microsoft.com/office/officeart/2005/8/layout/target3"/>
    <dgm:cxn modelId="{90CEF1B2-B4E6-45E4-B74E-B97AB3A2FA23}" type="presOf" srcId="{B66DE9A1-E454-425B-B3C3-621A875DDB0D}" destId="{3D6ADB32-C71B-448B-B651-5AD90C274A9B}" srcOrd="0" destOrd="0" presId="urn:microsoft.com/office/officeart/2005/8/layout/target3"/>
    <dgm:cxn modelId="{ADFD55A9-FB5B-4658-9505-1DD27E183E43}" type="presOf" srcId="{F10488CA-F602-496C-97F1-F7806F1AEBE2}" destId="{61D8FE55-8594-4813-9CA3-270D42E7AF50}" srcOrd="1" destOrd="0" presId="urn:microsoft.com/office/officeart/2005/8/layout/target3"/>
    <dgm:cxn modelId="{5177C1EE-54D1-4C50-AD27-67B996B33919}" srcId="{51920C35-4791-4071-9B2C-EEAD5AFAE251}" destId="{B66DE9A1-E454-425B-B3C3-621A875DDB0D}" srcOrd="0" destOrd="0" parTransId="{D1D2BE15-EEC0-4235-8216-FBAE7C4730F4}" sibTransId="{D26904E5-E94F-4FF1-87A7-01A6568D1FA9}"/>
    <dgm:cxn modelId="{C55E0EE3-4208-4665-B580-850B19BB210E}" srcId="{51920C35-4791-4071-9B2C-EEAD5AFAE251}" destId="{F10488CA-F602-496C-97F1-F7806F1AEBE2}" srcOrd="1" destOrd="0" parTransId="{9EE29C3A-7EAA-41E0-86B2-7764C1F3A36A}" sibTransId="{77B7860B-9C37-4887-8ECC-1ABD65A2FE24}"/>
    <dgm:cxn modelId="{0C06A836-7F52-440B-B496-EE98310D99A3}" type="presOf" srcId="{F10488CA-F602-496C-97F1-F7806F1AEBE2}" destId="{0DC23375-9716-49A0-A67D-EB2302CED071}" srcOrd="0" destOrd="0" presId="urn:microsoft.com/office/officeart/2005/8/layout/target3"/>
    <dgm:cxn modelId="{88594255-15B0-4605-8A4C-06003F119A90}" type="presOf" srcId="{B66DE9A1-E454-425B-B3C3-621A875DDB0D}" destId="{1F03C30E-F5A5-4708-A146-FAD092B3D25B}" srcOrd="1" destOrd="0" presId="urn:microsoft.com/office/officeart/2005/8/layout/target3"/>
    <dgm:cxn modelId="{D1292540-77C5-459C-9501-6457C833E34E}" type="presParOf" srcId="{9A127283-EB6E-4E54-8863-C61753DFC4C0}" destId="{8480C974-1A86-4156-992E-841E1D9391B9}" srcOrd="0" destOrd="0" presId="urn:microsoft.com/office/officeart/2005/8/layout/target3"/>
    <dgm:cxn modelId="{A3490DA5-777B-4B98-A22C-05C9C4EB4D85}" type="presParOf" srcId="{9A127283-EB6E-4E54-8863-C61753DFC4C0}" destId="{075FF4DD-5AA1-43D6-BD85-4C7FFC55CCCA}" srcOrd="1" destOrd="0" presId="urn:microsoft.com/office/officeart/2005/8/layout/target3"/>
    <dgm:cxn modelId="{A2532732-2630-4044-95FF-3E83E33D4A1E}" type="presParOf" srcId="{9A127283-EB6E-4E54-8863-C61753DFC4C0}" destId="{3D6ADB32-C71B-448B-B651-5AD90C274A9B}" srcOrd="2" destOrd="0" presId="urn:microsoft.com/office/officeart/2005/8/layout/target3"/>
    <dgm:cxn modelId="{0976236C-CB1E-49B4-8F61-5C0F8668B03C}" type="presParOf" srcId="{9A127283-EB6E-4E54-8863-C61753DFC4C0}" destId="{D8FBBF2F-4092-4E6A-823F-9188675EC188}" srcOrd="3" destOrd="0" presId="urn:microsoft.com/office/officeart/2005/8/layout/target3"/>
    <dgm:cxn modelId="{ACD89B2C-6B9D-427F-9D57-D3ECB0B0E4BA}" type="presParOf" srcId="{9A127283-EB6E-4E54-8863-C61753DFC4C0}" destId="{399BF5C4-134A-4091-94A0-B9BB0CBD07A3}" srcOrd="4" destOrd="0" presId="urn:microsoft.com/office/officeart/2005/8/layout/target3"/>
    <dgm:cxn modelId="{3F19BA19-E69A-4F10-80E5-8265D3813302}" type="presParOf" srcId="{9A127283-EB6E-4E54-8863-C61753DFC4C0}" destId="{0DC23375-9716-49A0-A67D-EB2302CED071}" srcOrd="5" destOrd="0" presId="urn:microsoft.com/office/officeart/2005/8/layout/target3"/>
    <dgm:cxn modelId="{5DD9E10D-2803-4AED-97EB-5437E76CF018}" type="presParOf" srcId="{9A127283-EB6E-4E54-8863-C61753DFC4C0}" destId="{1F03C30E-F5A5-4708-A146-FAD092B3D25B}" srcOrd="6" destOrd="0" presId="urn:microsoft.com/office/officeart/2005/8/layout/target3"/>
    <dgm:cxn modelId="{B4FC94DA-9ED7-47CB-A2F0-B0995B074D93}" type="presParOf" srcId="{9A127283-EB6E-4E54-8863-C61753DFC4C0}" destId="{61D8FE55-8594-4813-9CA3-270D42E7AF5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AFCF0-247F-4067-909B-68975899718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CC516-B19D-41FF-BF25-05FABF3A5744}">
      <dgm:prSet custT="1"/>
      <dgm:spPr/>
      <dgm:t>
        <a:bodyPr/>
        <a:lstStyle/>
        <a:p>
          <a:pPr algn="l" rtl="0"/>
          <a:r>
            <a:rPr lang="ru-RU" sz="2000" dirty="0" smtClean="0"/>
            <a:t>характер </a:t>
          </a:r>
          <a:r>
            <a:rPr lang="ru-RU" sz="2000" dirty="0" err="1" smtClean="0"/>
            <a:t>землеробства</a:t>
          </a:r>
          <a:r>
            <a:rPr lang="ru-RU" sz="2000" dirty="0" smtClean="0"/>
            <a:t> на </a:t>
          </a:r>
          <a:r>
            <a:rPr lang="ru-RU" sz="2000" dirty="0" err="1" smtClean="0"/>
            <a:t>водозбірних</a:t>
          </a:r>
          <a:r>
            <a:rPr lang="ru-RU" sz="2000" dirty="0" smtClean="0"/>
            <a:t> </a:t>
          </a:r>
          <a:r>
            <a:rPr lang="ru-RU" sz="2000" dirty="0" err="1" smtClean="0"/>
            <a:t>площах</a:t>
          </a:r>
          <a:endParaRPr lang="uk-UA" sz="2000" dirty="0"/>
        </a:p>
      </dgm:t>
    </dgm:pt>
    <dgm:pt modelId="{227E9665-60A1-48DE-A300-B52B328FCCE5}" type="parTrans" cxnId="{3E6F072E-DC1C-4FAF-8AD7-0E64EA72CCB9}">
      <dgm:prSet/>
      <dgm:spPr/>
      <dgm:t>
        <a:bodyPr/>
        <a:lstStyle/>
        <a:p>
          <a:endParaRPr lang="ru-RU"/>
        </a:p>
      </dgm:t>
    </dgm:pt>
    <dgm:pt modelId="{FEF8605C-E9BB-4C79-B454-75D741770B60}" type="sibTrans" cxnId="{3E6F072E-DC1C-4FAF-8AD7-0E64EA72CCB9}">
      <dgm:prSet/>
      <dgm:spPr/>
      <dgm:t>
        <a:bodyPr/>
        <a:lstStyle/>
        <a:p>
          <a:endParaRPr lang="ru-RU"/>
        </a:p>
      </dgm:t>
    </dgm:pt>
    <dgm:pt modelId="{8EE54651-2D81-43E2-B8EE-14B481346EDE}">
      <dgm:prSet custT="1"/>
      <dgm:spPr/>
      <dgm:t>
        <a:bodyPr/>
        <a:lstStyle/>
        <a:p>
          <a:pPr algn="l" rtl="0"/>
          <a:r>
            <a:rPr lang="ru-RU" sz="2000" dirty="0" err="1" smtClean="0"/>
            <a:t>регулювання</a:t>
          </a:r>
          <a:r>
            <a:rPr lang="ru-RU" sz="2000" dirty="0" smtClean="0"/>
            <a:t> стоку</a:t>
          </a:r>
          <a:endParaRPr lang="uk-UA" sz="2000" dirty="0"/>
        </a:p>
      </dgm:t>
    </dgm:pt>
    <dgm:pt modelId="{5BA51F70-FFAB-46AB-98C9-1C5EC0145683}" type="parTrans" cxnId="{16F01997-2002-4D93-A164-3EA6E4F11356}">
      <dgm:prSet/>
      <dgm:spPr/>
      <dgm:t>
        <a:bodyPr/>
        <a:lstStyle/>
        <a:p>
          <a:endParaRPr lang="ru-RU"/>
        </a:p>
      </dgm:t>
    </dgm:pt>
    <dgm:pt modelId="{EBA54274-2E70-470B-BB30-A0680C6E8692}" type="sibTrans" cxnId="{16F01997-2002-4D93-A164-3EA6E4F11356}">
      <dgm:prSet/>
      <dgm:spPr/>
      <dgm:t>
        <a:bodyPr/>
        <a:lstStyle/>
        <a:p>
          <a:endParaRPr lang="ru-RU"/>
        </a:p>
      </dgm:t>
    </dgm:pt>
    <dgm:pt modelId="{44782DA3-1D11-44B4-853C-28EA9B3BC67B}">
      <dgm:prSet custT="1"/>
      <dgm:spPr/>
      <dgm:t>
        <a:bodyPr/>
        <a:lstStyle/>
        <a:p>
          <a:pPr algn="l" rtl="0"/>
          <a:r>
            <a:rPr lang="ru-RU" sz="2000" dirty="0" err="1" smtClean="0"/>
            <a:t>Водопостачання</a:t>
          </a:r>
          <a:r>
            <a:rPr lang="ru-RU" sz="2000" dirty="0" smtClean="0"/>
            <a:t>: </a:t>
          </a:r>
          <a:r>
            <a:rPr lang="ru-RU" sz="1800" dirty="0" err="1" smtClean="0"/>
            <a:t>промислове</a:t>
          </a:r>
          <a:r>
            <a:rPr lang="ru-RU" sz="1800" dirty="0" smtClean="0"/>
            <a:t>, </a:t>
          </a:r>
          <a:r>
            <a:rPr lang="ru-RU" sz="1800" dirty="0" err="1" smtClean="0"/>
            <a:t>сільськогосподарське</a:t>
          </a:r>
          <a:r>
            <a:rPr lang="ru-RU" sz="1800" dirty="0" smtClean="0"/>
            <a:t>, </a:t>
          </a:r>
          <a:r>
            <a:rPr lang="ru-RU" sz="1800" dirty="0" err="1" smtClean="0"/>
            <a:t>комунальне</a:t>
          </a:r>
          <a:r>
            <a:rPr lang="ru-RU" sz="1800" dirty="0" smtClean="0"/>
            <a:t> </a:t>
          </a:r>
          <a:endParaRPr lang="uk-UA" sz="1800" dirty="0"/>
        </a:p>
      </dgm:t>
    </dgm:pt>
    <dgm:pt modelId="{56BF72ED-1BB7-4877-807E-DA15A3FDE2B8}" type="parTrans" cxnId="{78673344-F5E1-4305-982C-B085429D0833}">
      <dgm:prSet/>
      <dgm:spPr/>
      <dgm:t>
        <a:bodyPr/>
        <a:lstStyle/>
        <a:p>
          <a:endParaRPr lang="ru-RU"/>
        </a:p>
      </dgm:t>
    </dgm:pt>
    <dgm:pt modelId="{9E36CB7E-E1E6-4336-89FA-81F2A90F452E}" type="sibTrans" cxnId="{78673344-F5E1-4305-982C-B085429D0833}">
      <dgm:prSet/>
      <dgm:spPr/>
      <dgm:t>
        <a:bodyPr/>
        <a:lstStyle/>
        <a:p>
          <a:endParaRPr lang="ru-RU"/>
        </a:p>
      </dgm:t>
    </dgm:pt>
    <dgm:pt modelId="{B5A39086-B400-41E0-9292-3603EF27F48A}" type="pres">
      <dgm:prSet presAssocID="{9A2AFCF0-247F-4067-909B-68975899718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35E1285-C631-4201-92CA-0E3B306E6CFA}" type="pres">
      <dgm:prSet presAssocID="{9A2AFCF0-247F-4067-909B-689758997187}" presName="pyramid" presStyleLbl="node1" presStyleIdx="0" presStyleCnt="1"/>
      <dgm:spPr/>
    </dgm:pt>
    <dgm:pt modelId="{E284C1D8-BE6B-463C-A71D-61A103133C52}" type="pres">
      <dgm:prSet presAssocID="{9A2AFCF0-247F-4067-909B-689758997187}" presName="theList" presStyleCnt="0"/>
      <dgm:spPr/>
    </dgm:pt>
    <dgm:pt modelId="{543DD18F-B3B3-4F78-B737-81D6B50F26A6}" type="pres">
      <dgm:prSet presAssocID="{F3ACC516-B19D-41FF-BF25-05FABF3A5744}" presName="aNode" presStyleLbl="fgAcc1" presStyleIdx="0" presStyleCnt="3" custScaleX="129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FDC23-0D75-44F6-A71D-AC182CE06069}" type="pres">
      <dgm:prSet presAssocID="{F3ACC516-B19D-41FF-BF25-05FABF3A5744}" presName="aSpace" presStyleCnt="0"/>
      <dgm:spPr/>
    </dgm:pt>
    <dgm:pt modelId="{A24D4C54-737D-4BAA-BF33-874CC4138CB6}" type="pres">
      <dgm:prSet presAssocID="{8EE54651-2D81-43E2-B8EE-14B481346EDE}" presName="aNode" presStyleLbl="fgAcc1" presStyleIdx="1" presStyleCnt="3" custScaleX="129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EFE1D-4D9E-476D-8D93-10FCA202F6CE}" type="pres">
      <dgm:prSet presAssocID="{8EE54651-2D81-43E2-B8EE-14B481346EDE}" presName="aSpace" presStyleCnt="0"/>
      <dgm:spPr/>
    </dgm:pt>
    <dgm:pt modelId="{A2AA5BD7-B528-44FA-B813-73624E59E241}" type="pres">
      <dgm:prSet presAssocID="{44782DA3-1D11-44B4-853C-28EA9B3BC67B}" presName="aNode" presStyleLbl="fgAcc1" presStyleIdx="2" presStyleCnt="3" custScaleX="13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82398-A925-40CF-AA47-79D3545E82A0}" type="pres">
      <dgm:prSet presAssocID="{44782DA3-1D11-44B4-853C-28EA9B3BC67B}" presName="aSpace" presStyleCnt="0"/>
      <dgm:spPr/>
    </dgm:pt>
  </dgm:ptLst>
  <dgm:cxnLst>
    <dgm:cxn modelId="{F95A2E69-A365-43DF-98A7-D856D8FD8C13}" type="presOf" srcId="{F3ACC516-B19D-41FF-BF25-05FABF3A5744}" destId="{543DD18F-B3B3-4F78-B737-81D6B50F26A6}" srcOrd="0" destOrd="0" presId="urn:microsoft.com/office/officeart/2005/8/layout/pyramid2"/>
    <dgm:cxn modelId="{A467D6EA-446E-419D-A35E-D0246D3121B8}" type="presOf" srcId="{9A2AFCF0-247F-4067-909B-689758997187}" destId="{B5A39086-B400-41E0-9292-3603EF27F48A}" srcOrd="0" destOrd="0" presId="urn:microsoft.com/office/officeart/2005/8/layout/pyramid2"/>
    <dgm:cxn modelId="{78673344-F5E1-4305-982C-B085429D0833}" srcId="{9A2AFCF0-247F-4067-909B-689758997187}" destId="{44782DA3-1D11-44B4-853C-28EA9B3BC67B}" srcOrd="2" destOrd="0" parTransId="{56BF72ED-1BB7-4877-807E-DA15A3FDE2B8}" sibTransId="{9E36CB7E-E1E6-4336-89FA-81F2A90F452E}"/>
    <dgm:cxn modelId="{BC5A4E9C-39DF-402E-BCED-9BC97399348C}" type="presOf" srcId="{8EE54651-2D81-43E2-B8EE-14B481346EDE}" destId="{A24D4C54-737D-4BAA-BF33-874CC4138CB6}" srcOrd="0" destOrd="0" presId="urn:microsoft.com/office/officeart/2005/8/layout/pyramid2"/>
    <dgm:cxn modelId="{35CBE952-B49B-469A-9B67-AAA91B0D6A92}" type="presOf" srcId="{44782DA3-1D11-44B4-853C-28EA9B3BC67B}" destId="{A2AA5BD7-B528-44FA-B813-73624E59E241}" srcOrd="0" destOrd="0" presId="urn:microsoft.com/office/officeart/2005/8/layout/pyramid2"/>
    <dgm:cxn modelId="{3E6F072E-DC1C-4FAF-8AD7-0E64EA72CCB9}" srcId="{9A2AFCF0-247F-4067-909B-689758997187}" destId="{F3ACC516-B19D-41FF-BF25-05FABF3A5744}" srcOrd="0" destOrd="0" parTransId="{227E9665-60A1-48DE-A300-B52B328FCCE5}" sibTransId="{FEF8605C-E9BB-4C79-B454-75D741770B60}"/>
    <dgm:cxn modelId="{16F01997-2002-4D93-A164-3EA6E4F11356}" srcId="{9A2AFCF0-247F-4067-909B-689758997187}" destId="{8EE54651-2D81-43E2-B8EE-14B481346EDE}" srcOrd="1" destOrd="0" parTransId="{5BA51F70-FFAB-46AB-98C9-1C5EC0145683}" sibTransId="{EBA54274-2E70-470B-BB30-A0680C6E8692}"/>
    <dgm:cxn modelId="{23B3FBD1-91CF-4DDF-B2CA-EA0A09EB4A32}" type="presParOf" srcId="{B5A39086-B400-41E0-9292-3603EF27F48A}" destId="{035E1285-C631-4201-92CA-0E3B306E6CFA}" srcOrd="0" destOrd="0" presId="urn:microsoft.com/office/officeart/2005/8/layout/pyramid2"/>
    <dgm:cxn modelId="{CB651D4F-CCF3-4D27-8B35-5D66C471E4DF}" type="presParOf" srcId="{B5A39086-B400-41E0-9292-3603EF27F48A}" destId="{E284C1D8-BE6B-463C-A71D-61A103133C52}" srcOrd="1" destOrd="0" presId="urn:microsoft.com/office/officeart/2005/8/layout/pyramid2"/>
    <dgm:cxn modelId="{7604DD0D-1E53-41D6-B612-494F5FE6A85C}" type="presParOf" srcId="{E284C1D8-BE6B-463C-A71D-61A103133C52}" destId="{543DD18F-B3B3-4F78-B737-81D6B50F26A6}" srcOrd="0" destOrd="0" presId="urn:microsoft.com/office/officeart/2005/8/layout/pyramid2"/>
    <dgm:cxn modelId="{F646265A-8AE6-4A0D-AD84-03671C0956EB}" type="presParOf" srcId="{E284C1D8-BE6B-463C-A71D-61A103133C52}" destId="{327FDC23-0D75-44F6-A71D-AC182CE06069}" srcOrd="1" destOrd="0" presId="urn:microsoft.com/office/officeart/2005/8/layout/pyramid2"/>
    <dgm:cxn modelId="{9A288754-A6AE-4961-9842-8625DBD902C1}" type="presParOf" srcId="{E284C1D8-BE6B-463C-A71D-61A103133C52}" destId="{A24D4C54-737D-4BAA-BF33-874CC4138CB6}" srcOrd="2" destOrd="0" presId="urn:microsoft.com/office/officeart/2005/8/layout/pyramid2"/>
    <dgm:cxn modelId="{3A40EF8A-F940-42C3-9144-458F9DEA6DE8}" type="presParOf" srcId="{E284C1D8-BE6B-463C-A71D-61A103133C52}" destId="{B4CEFE1D-4D9E-476D-8D93-10FCA202F6CE}" srcOrd="3" destOrd="0" presId="urn:microsoft.com/office/officeart/2005/8/layout/pyramid2"/>
    <dgm:cxn modelId="{53039541-3DD8-4DCC-837C-B26DF7CB065F}" type="presParOf" srcId="{E284C1D8-BE6B-463C-A71D-61A103133C52}" destId="{A2AA5BD7-B528-44FA-B813-73624E59E241}" srcOrd="4" destOrd="0" presId="urn:microsoft.com/office/officeart/2005/8/layout/pyramid2"/>
    <dgm:cxn modelId="{C9381C7E-305C-4EB1-A0D2-AB90A6957FF5}" type="presParOf" srcId="{E284C1D8-BE6B-463C-A71D-61A103133C52}" destId="{4BD82398-A925-40CF-AA47-79D3545E82A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C204C-9029-41F3-A90A-454EB9CA848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618F2-1C54-4C0B-A234-989DBE1A379D}">
      <dgm:prSet custT="1"/>
      <dgm:spPr/>
      <dgm:t>
        <a:bodyPr/>
        <a:lstStyle/>
        <a:p>
          <a:pPr rtl="0"/>
          <a:r>
            <a:rPr lang="ru-RU" sz="2000" dirty="0" smtClean="0"/>
            <a:t>для потреб </a:t>
          </a:r>
          <a:r>
            <a:rPr lang="ru-RU" sz="2000" dirty="0" err="1" smtClean="0"/>
            <a:t>сільського</a:t>
          </a:r>
          <a:r>
            <a:rPr lang="ru-RU" sz="2000" dirty="0" smtClean="0"/>
            <a:t> </a:t>
          </a:r>
          <a:r>
            <a:rPr lang="ru-RU" sz="2000" dirty="0" err="1" smtClean="0"/>
            <a:t>населення</a:t>
          </a:r>
          <a:r>
            <a:rPr lang="ru-RU" sz="2000" dirty="0" smtClean="0"/>
            <a:t> для потреб </a:t>
          </a:r>
          <a:r>
            <a:rPr lang="ru-RU" sz="2000" dirty="0" err="1" smtClean="0"/>
            <a:t>тваринництва</a:t>
          </a:r>
          <a:endParaRPr lang="uk-UA" sz="2000" dirty="0"/>
        </a:p>
      </dgm:t>
    </dgm:pt>
    <dgm:pt modelId="{E45AE825-6A11-4912-80FD-8A3BF4E195B0}" type="parTrans" cxnId="{0A426AFA-7997-4550-BBC4-2ACF5FD61035}">
      <dgm:prSet/>
      <dgm:spPr/>
      <dgm:t>
        <a:bodyPr/>
        <a:lstStyle/>
        <a:p>
          <a:endParaRPr lang="ru-RU"/>
        </a:p>
      </dgm:t>
    </dgm:pt>
    <dgm:pt modelId="{65D5BFD9-72CD-4488-9B52-ED5BBC64B47E}" type="sibTrans" cxnId="{0A426AFA-7997-4550-BBC4-2ACF5FD61035}">
      <dgm:prSet/>
      <dgm:spPr/>
      <dgm:t>
        <a:bodyPr/>
        <a:lstStyle/>
        <a:p>
          <a:endParaRPr lang="ru-RU"/>
        </a:p>
      </dgm:t>
    </dgm:pt>
    <dgm:pt modelId="{87AC107A-36DF-450E-9FAA-314F1FCA9BB5}">
      <dgm:prSet custT="1"/>
      <dgm:spPr/>
      <dgm:t>
        <a:bodyPr/>
        <a:lstStyle/>
        <a:p>
          <a:pPr rtl="0"/>
          <a:r>
            <a:rPr lang="ru-RU" sz="2000" dirty="0" smtClean="0"/>
            <a:t>для потреб </a:t>
          </a:r>
          <a:r>
            <a:rPr lang="ru-RU" sz="2000" dirty="0" err="1" smtClean="0"/>
            <a:t>сільськогосподарського</a:t>
          </a:r>
          <a:r>
            <a:rPr lang="ru-RU" sz="2000" dirty="0" smtClean="0"/>
            <a:t> </a:t>
          </a:r>
          <a:r>
            <a:rPr lang="ru-RU" sz="2000" dirty="0" err="1" smtClean="0"/>
            <a:t>виробництва</a:t>
          </a:r>
          <a:r>
            <a:rPr lang="ru-RU" sz="2000" dirty="0" smtClean="0"/>
            <a:t> </a:t>
          </a:r>
          <a:endParaRPr lang="uk-UA" sz="2000" dirty="0"/>
        </a:p>
      </dgm:t>
    </dgm:pt>
    <dgm:pt modelId="{AC6C928A-C5F2-49C1-8FEA-7BC28200003B}" type="parTrans" cxnId="{7EC059EE-277B-4567-BC84-DDF3E44AECEB}">
      <dgm:prSet/>
      <dgm:spPr/>
      <dgm:t>
        <a:bodyPr/>
        <a:lstStyle/>
        <a:p>
          <a:endParaRPr lang="ru-RU"/>
        </a:p>
      </dgm:t>
    </dgm:pt>
    <dgm:pt modelId="{600D7C5C-03AF-4E8E-9B56-BB89FC023FC4}" type="sibTrans" cxnId="{7EC059EE-277B-4567-BC84-DDF3E44AECEB}">
      <dgm:prSet/>
      <dgm:spPr/>
      <dgm:t>
        <a:bodyPr/>
        <a:lstStyle/>
        <a:p>
          <a:endParaRPr lang="ru-RU"/>
        </a:p>
      </dgm:t>
    </dgm:pt>
    <dgm:pt modelId="{65CEABD7-3A24-471B-92E4-1C746FC6B171}">
      <dgm:prSet custT="1"/>
      <dgm:spPr/>
      <dgm:t>
        <a:bodyPr/>
        <a:lstStyle/>
        <a:p>
          <a:pPr rtl="0"/>
          <a:r>
            <a:rPr lang="ru-RU" sz="2000" dirty="0" smtClean="0"/>
            <a:t>для </a:t>
          </a:r>
          <a:r>
            <a:rPr lang="ru-RU" sz="2000" dirty="0" err="1" smtClean="0"/>
            <a:t>водних</a:t>
          </a:r>
          <a:r>
            <a:rPr lang="ru-RU" sz="2000" dirty="0" smtClean="0"/>
            <a:t> </a:t>
          </a:r>
          <a:r>
            <a:rPr lang="ru-RU" sz="2000" dirty="0" err="1" smtClean="0"/>
            <a:t>меліорацій</a:t>
          </a:r>
          <a:r>
            <a:rPr lang="ru-RU" sz="2000" dirty="0" smtClean="0"/>
            <a:t>:</a:t>
          </a:r>
          <a:endParaRPr lang="uk-UA" sz="2000" dirty="0"/>
        </a:p>
      </dgm:t>
    </dgm:pt>
    <dgm:pt modelId="{6575FA9B-D178-4A46-9222-2694A5C678CC}" type="parTrans" cxnId="{67011937-23AD-43D2-B452-D05DEA57352F}">
      <dgm:prSet/>
      <dgm:spPr/>
      <dgm:t>
        <a:bodyPr/>
        <a:lstStyle/>
        <a:p>
          <a:endParaRPr lang="ru-RU"/>
        </a:p>
      </dgm:t>
    </dgm:pt>
    <dgm:pt modelId="{B41EEE9D-4B91-4287-AFAC-B7F83B10A635}" type="sibTrans" cxnId="{67011937-23AD-43D2-B452-D05DEA57352F}">
      <dgm:prSet/>
      <dgm:spPr/>
      <dgm:t>
        <a:bodyPr/>
        <a:lstStyle/>
        <a:p>
          <a:endParaRPr lang="ru-RU"/>
        </a:p>
      </dgm:t>
    </dgm:pt>
    <dgm:pt modelId="{B14B57AA-EA35-44F9-BA64-F28156BB3FB2}">
      <dgm:prSet/>
      <dgm:spPr/>
      <dgm:t>
        <a:bodyPr/>
        <a:lstStyle/>
        <a:p>
          <a:pPr rtl="0"/>
          <a:r>
            <a:rPr lang="ru-RU" smtClean="0"/>
            <a:t>зрошення, обводнення</a:t>
          </a:r>
          <a:endParaRPr lang="uk-UA"/>
        </a:p>
      </dgm:t>
    </dgm:pt>
    <dgm:pt modelId="{B28F1D8A-DDA8-4FA6-BC6E-9D366C08B0B9}" type="parTrans" cxnId="{8A209FA0-A3D6-421A-AD58-82E556C5A92E}">
      <dgm:prSet/>
      <dgm:spPr/>
      <dgm:t>
        <a:bodyPr/>
        <a:lstStyle/>
        <a:p>
          <a:endParaRPr lang="ru-RU"/>
        </a:p>
      </dgm:t>
    </dgm:pt>
    <dgm:pt modelId="{14081DB6-A584-455D-8B82-4D2AE1A433C2}" type="sibTrans" cxnId="{8A209FA0-A3D6-421A-AD58-82E556C5A92E}">
      <dgm:prSet/>
      <dgm:spPr/>
      <dgm:t>
        <a:bodyPr/>
        <a:lstStyle/>
        <a:p>
          <a:endParaRPr lang="ru-RU"/>
        </a:p>
      </dgm:t>
    </dgm:pt>
    <dgm:pt modelId="{D4FE0C71-4E9C-4273-AADC-69715F46B642}">
      <dgm:prSet/>
      <dgm:spPr/>
      <dgm:t>
        <a:bodyPr/>
        <a:lstStyle/>
        <a:p>
          <a:pPr rtl="0"/>
          <a:r>
            <a:rPr lang="ru-RU" smtClean="0"/>
            <a:t>при осушенні боліт та перезволожених земель</a:t>
          </a:r>
          <a:endParaRPr lang="uk-UA"/>
        </a:p>
      </dgm:t>
    </dgm:pt>
    <dgm:pt modelId="{489D33CE-2A56-4D08-B9AF-6538D04A8DCC}" type="parTrans" cxnId="{D8CCD315-EA95-4A7F-A297-80F5B8E6DAC8}">
      <dgm:prSet/>
      <dgm:spPr/>
      <dgm:t>
        <a:bodyPr/>
        <a:lstStyle/>
        <a:p>
          <a:endParaRPr lang="ru-RU"/>
        </a:p>
      </dgm:t>
    </dgm:pt>
    <dgm:pt modelId="{ED76666D-7957-4234-90B8-1F8D0F208F78}" type="sibTrans" cxnId="{D8CCD315-EA95-4A7F-A297-80F5B8E6DAC8}">
      <dgm:prSet/>
      <dgm:spPr/>
      <dgm:t>
        <a:bodyPr/>
        <a:lstStyle/>
        <a:p>
          <a:endParaRPr lang="ru-RU"/>
        </a:p>
      </dgm:t>
    </dgm:pt>
    <dgm:pt modelId="{A5C0BF9C-A644-47FF-9C9D-91EAD39460F7}" type="pres">
      <dgm:prSet presAssocID="{AA8C204C-9029-41F3-A90A-454EB9CA84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2CC42-7697-4E1F-B429-E8A17702D634}" type="pres">
      <dgm:prSet presAssocID="{3C1618F2-1C54-4C0B-A234-989DBE1A379D}" presName="linNode" presStyleCnt="0"/>
      <dgm:spPr/>
    </dgm:pt>
    <dgm:pt modelId="{5897A23B-C93D-42CD-A218-4E9ACEE498B8}" type="pres">
      <dgm:prSet presAssocID="{3C1618F2-1C54-4C0B-A234-989DBE1A379D}" presName="parentText" presStyleLbl="node1" presStyleIdx="0" presStyleCnt="3" custScaleX="1350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A7C58-B1E3-4B59-A86A-7BC2B59B1D13}" type="pres">
      <dgm:prSet presAssocID="{65D5BFD9-72CD-4488-9B52-ED5BBC64B47E}" presName="sp" presStyleCnt="0"/>
      <dgm:spPr/>
    </dgm:pt>
    <dgm:pt modelId="{347E8B10-8072-4908-9353-852D162620CC}" type="pres">
      <dgm:prSet presAssocID="{87AC107A-36DF-450E-9FAA-314F1FCA9BB5}" presName="linNode" presStyleCnt="0"/>
      <dgm:spPr/>
    </dgm:pt>
    <dgm:pt modelId="{4A093B31-D0D2-4E47-AD68-0EDF2BA0B3A8}" type="pres">
      <dgm:prSet presAssocID="{87AC107A-36DF-450E-9FAA-314F1FCA9BB5}" presName="parentText" presStyleLbl="node1" presStyleIdx="1" presStyleCnt="3" custScaleX="136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22B8B-5977-4CEE-980E-56193247644A}" type="pres">
      <dgm:prSet presAssocID="{600D7C5C-03AF-4E8E-9B56-BB89FC023FC4}" presName="sp" presStyleCnt="0"/>
      <dgm:spPr/>
    </dgm:pt>
    <dgm:pt modelId="{7AABE0AE-F7CC-4079-A6FA-163E612E0C4A}" type="pres">
      <dgm:prSet presAssocID="{65CEABD7-3A24-471B-92E4-1C746FC6B171}" presName="linNode" presStyleCnt="0"/>
      <dgm:spPr/>
    </dgm:pt>
    <dgm:pt modelId="{EA9EC0F4-D284-4867-B6FA-F5662D1ED4B4}" type="pres">
      <dgm:prSet presAssocID="{65CEABD7-3A24-471B-92E4-1C746FC6B171}" presName="parentText" presStyleLbl="node1" presStyleIdx="2" presStyleCnt="3" custScaleX="1768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8C393-91E7-44EE-8DE2-D9EB5B33FE43}" type="pres">
      <dgm:prSet presAssocID="{65CEABD7-3A24-471B-92E4-1C746FC6B17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11937-23AD-43D2-B452-D05DEA57352F}" srcId="{AA8C204C-9029-41F3-A90A-454EB9CA8488}" destId="{65CEABD7-3A24-471B-92E4-1C746FC6B171}" srcOrd="2" destOrd="0" parTransId="{6575FA9B-D178-4A46-9222-2694A5C678CC}" sibTransId="{B41EEE9D-4B91-4287-AFAC-B7F83B10A635}"/>
    <dgm:cxn modelId="{0A426AFA-7997-4550-BBC4-2ACF5FD61035}" srcId="{AA8C204C-9029-41F3-A90A-454EB9CA8488}" destId="{3C1618F2-1C54-4C0B-A234-989DBE1A379D}" srcOrd="0" destOrd="0" parTransId="{E45AE825-6A11-4912-80FD-8A3BF4E195B0}" sibTransId="{65D5BFD9-72CD-4488-9B52-ED5BBC64B47E}"/>
    <dgm:cxn modelId="{2C9BCD3F-A05A-47A9-82FD-CB0D9BB47876}" type="presOf" srcId="{B14B57AA-EA35-44F9-BA64-F28156BB3FB2}" destId="{E8B8C393-91E7-44EE-8DE2-D9EB5B33FE43}" srcOrd="0" destOrd="0" presId="urn:microsoft.com/office/officeart/2005/8/layout/vList5"/>
    <dgm:cxn modelId="{34B94126-EDFC-47B9-A302-644CB979086E}" type="presOf" srcId="{D4FE0C71-4E9C-4273-AADC-69715F46B642}" destId="{E8B8C393-91E7-44EE-8DE2-D9EB5B33FE43}" srcOrd="0" destOrd="1" presId="urn:microsoft.com/office/officeart/2005/8/layout/vList5"/>
    <dgm:cxn modelId="{D8CCD315-EA95-4A7F-A297-80F5B8E6DAC8}" srcId="{65CEABD7-3A24-471B-92E4-1C746FC6B171}" destId="{D4FE0C71-4E9C-4273-AADC-69715F46B642}" srcOrd="1" destOrd="0" parTransId="{489D33CE-2A56-4D08-B9AF-6538D04A8DCC}" sibTransId="{ED76666D-7957-4234-90B8-1F8D0F208F78}"/>
    <dgm:cxn modelId="{0816D320-F142-462C-ADEB-76F342FAB91B}" type="presOf" srcId="{65CEABD7-3A24-471B-92E4-1C746FC6B171}" destId="{EA9EC0F4-D284-4867-B6FA-F5662D1ED4B4}" srcOrd="0" destOrd="0" presId="urn:microsoft.com/office/officeart/2005/8/layout/vList5"/>
    <dgm:cxn modelId="{320E2791-16E9-477C-A2E3-58869F5716E7}" type="presOf" srcId="{87AC107A-36DF-450E-9FAA-314F1FCA9BB5}" destId="{4A093B31-D0D2-4E47-AD68-0EDF2BA0B3A8}" srcOrd="0" destOrd="0" presId="urn:microsoft.com/office/officeart/2005/8/layout/vList5"/>
    <dgm:cxn modelId="{1A65A245-7A6A-4AB4-92B7-1D5BFB5D90A8}" type="presOf" srcId="{AA8C204C-9029-41F3-A90A-454EB9CA8488}" destId="{A5C0BF9C-A644-47FF-9C9D-91EAD39460F7}" srcOrd="0" destOrd="0" presId="urn:microsoft.com/office/officeart/2005/8/layout/vList5"/>
    <dgm:cxn modelId="{8A209FA0-A3D6-421A-AD58-82E556C5A92E}" srcId="{65CEABD7-3A24-471B-92E4-1C746FC6B171}" destId="{B14B57AA-EA35-44F9-BA64-F28156BB3FB2}" srcOrd="0" destOrd="0" parTransId="{B28F1D8A-DDA8-4FA6-BC6E-9D366C08B0B9}" sibTransId="{14081DB6-A584-455D-8B82-4D2AE1A433C2}"/>
    <dgm:cxn modelId="{7EC059EE-277B-4567-BC84-DDF3E44AECEB}" srcId="{AA8C204C-9029-41F3-A90A-454EB9CA8488}" destId="{87AC107A-36DF-450E-9FAA-314F1FCA9BB5}" srcOrd="1" destOrd="0" parTransId="{AC6C928A-C5F2-49C1-8FEA-7BC28200003B}" sibTransId="{600D7C5C-03AF-4E8E-9B56-BB89FC023FC4}"/>
    <dgm:cxn modelId="{9C379575-8947-47D0-AECE-11A2CDF3B971}" type="presOf" srcId="{3C1618F2-1C54-4C0B-A234-989DBE1A379D}" destId="{5897A23B-C93D-42CD-A218-4E9ACEE498B8}" srcOrd="0" destOrd="0" presId="urn:microsoft.com/office/officeart/2005/8/layout/vList5"/>
    <dgm:cxn modelId="{F0709ACF-8723-4F6F-8961-D9E88DA32217}" type="presParOf" srcId="{A5C0BF9C-A644-47FF-9C9D-91EAD39460F7}" destId="{FDA2CC42-7697-4E1F-B429-E8A17702D634}" srcOrd="0" destOrd="0" presId="urn:microsoft.com/office/officeart/2005/8/layout/vList5"/>
    <dgm:cxn modelId="{006D36FD-F018-4F2E-B5C9-DAF7CF94F761}" type="presParOf" srcId="{FDA2CC42-7697-4E1F-B429-E8A17702D634}" destId="{5897A23B-C93D-42CD-A218-4E9ACEE498B8}" srcOrd="0" destOrd="0" presId="urn:microsoft.com/office/officeart/2005/8/layout/vList5"/>
    <dgm:cxn modelId="{85E4BC02-FAB5-4F3F-A18A-764EDF2A0455}" type="presParOf" srcId="{A5C0BF9C-A644-47FF-9C9D-91EAD39460F7}" destId="{F54A7C58-B1E3-4B59-A86A-7BC2B59B1D13}" srcOrd="1" destOrd="0" presId="urn:microsoft.com/office/officeart/2005/8/layout/vList5"/>
    <dgm:cxn modelId="{ED52BD88-6595-4BCD-9004-6D98FD038A99}" type="presParOf" srcId="{A5C0BF9C-A644-47FF-9C9D-91EAD39460F7}" destId="{347E8B10-8072-4908-9353-852D162620CC}" srcOrd="2" destOrd="0" presId="urn:microsoft.com/office/officeart/2005/8/layout/vList5"/>
    <dgm:cxn modelId="{5421F716-F33B-4650-AC40-4CD58C876A20}" type="presParOf" srcId="{347E8B10-8072-4908-9353-852D162620CC}" destId="{4A093B31-D0D2-4E47-AD68-0EDF2BA0B3A8}" srcOrd="0" destOrd="0" presId="urn:microsoft.com/office/officeart/2005/8/layout/vList5"/>
    <dgm:cxn modelId="{F99382D8-5608-4E98-864B-F8DA45D87691}" type="presParOf" srcId="{A5C0BF9C-A644-47FF-9C9D-91EAD39460F7}" destId="{32D22B8B-5977-4CEE-980E-56193247644A}" srcOrd="3" destOrd="0" presId="urn:microsoft.com/office/officeart/2005/8/layout/vList5"/>
    <dgm:cxn modelId="{AF286573-44F2-4398-8D0B-4AFEA98772E0}" type="presParOf" srcId="{A5C0BF9C-A644-47FF-9C9D-91EAD39460F7}" destId="{7AABE0AE-F7CC-4079-A6FA-163E612E0C4A}" srcOrd="4" destOrd="0" presId="urn:microsoft.com/office/officeart/2005/8/layout/vList5"/>
    <dgm:cxn modelId="{92BBFE6C-01AC-4AE2-9ADA-E086F7398D2D}" type="presParOf" srcId="{7AABE0AE-F7CC-4079-A6FA-163E612E0C4A}" destId="{EA9EC0F4-D284-4867-B6FA-F5662D1ED4B4}" srcOrd="0" destOrd="0" presId="urn:microsoft.com/office/officeart/2005/8/layout/vList5"/>
    <dgm:cxn modelId="{980112AA-A1C3-485D-8A66-29045394449E}" type="presParOf" srcId="{7AABE0AE-F7CC-4079-A6FA-163E612E0C4A}" destId="{E8B8C393-91E7-44EE-8DE2-D9EB5B33FE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AADEB-600E-4387-94DF-717CCE87F8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A09EF18-1388-4670-BBA0-515334417743}">
      <dgm:prSet/>
      <dgm:spPr/>
      <dgm:t>
        <a:bodyPr/>
        <a:lstStyle/>
        <a:p>
          <a:pPr rtl="0"/>
          <a:r>
            <a:rPr lang="uk-UA" smtClean="0"/>
            <a:t>Іригаційна реградація</a:t>
          </a:r>
          <a:endParaRPr lang="uk-UA"/>
        </a:p>
      </dgm:t>
    </dgm:pt>
    <dgm:pt modelId="{CCF0F5E4-5093-4751-9F90-ABF527BE84A6}" type="parTrans" cxnId="{F8015D29-F6FF-4041-B022-0146D36DDC09}">
      <dgm:prSet/>
      <dgm:spPr/>
      <dgm:t>
        <a:bodyPr/>
        <a:lstStyle/>
        <a:p>
          <a:endParaRPr lang="ru-RU"/>
        </a:p>
      </dgm:t>
    </dgm:pt>
    <dgm:pt modelId="{8FBA166E-1164-4FA1-9685-F5265DB100ED}" type="sibTrans" cxnId="{F8015D29-F6FF-4041-B022-0146D36DDC09}">
      <dgm:prSet/>
      <dgm:spPr/>
      <dgm:t>
        <a:bodyPr/>
        <a:lstStyle/>
        <a:p>
          <a:endParaRPr lang="ru-RU"/>
        </a:p>
      </dgm:t>
    </dgm:pt>
    <dgm:pt modelId="{929588FF-D5AE-470A-BE15-52CE65FD2DB0}">
      <dgm:prSet/>
      <dgm:spPr/>
      <dgm:t>
        <a:bodyPr/>
        <a:lstStyle/>
        <a:p>
          <a:pPr rtl="0"/>
          <a:r>
            <a:rPr lang="uk-UA" smtClean="0"/>
            <a:t>Іригаційне осолонцювання</a:t>
          </a:r>
          <a:endParaRPr lang="uk-UA"/>
        </a:p>
      </dgm:t>
    </dgm:pt>
    <dgm:pt modelId="{736A14E9-2915-498A-85E7-A57F2A0DC352}" type="parTrans" cxnId="{533C6DAA-8375-4495-9543-0CA7296AFBF8}">
      <dgm:prSet/>
      <dgm:spPr/>
      <dgm:t>
        <a:bodyPr/>
        <a:lstStyle/>
        <a:p>
          <a:endParaRPr lang="ru-RU"/>
        </a:p>
      </dgm:t>
    </dgm:pt>
    <dgm:pt modelId="{A344556B-1E74-484A-90D6-463255FC12E3}" type="sibTrans" cxnId="{533C6DAA-8375-4495-9543-0CA7296AFBF8}">
      <dgm:prSet/>
      <dgm:spPr/>
      <dgm:t>
        <a:bodyPr/>
        <a:lstStyle/>
        <a:p>
          <a:endParaRPr lang="ru-RU"/>
        </a:p>
      </dgm:t>
    </dgm:pt>
    <dgm:pt modelId="{10A2FA91-049D-49B3-9624-1602A5EADE0B}">
      <dgm:prSet/>
      <dgm:spPr/>
      <dgm:t>
        <a:bodyPr/>
        <a:lstStyle/>
        <a:p>
          <a:pPr rtl="0"/>
          <a:r>
            <a:rPr lang="uk-UA" smtClean="0"/>
            <a:t>Іригаційна деградація </a:t>
          </a:r>
          <a:br>
            <a:rPr lang="uk-UA" smtClean="0"/>
          </a:br>
          <a:endParaRPr lang="uk-UA"/>
        </a:p>
      </dgm:t>
    </dgm:pt>
    <dgm:pt modelId="{61BE161E-E66E-40BE-B3FE-92A64CB6FB4A}" type="parTrans" cxnId="{9BEB6EC9-D98C-4AD2-8383-77DE29E20617}">
      <dgm:prSet/>
      <dgm:spPr/>
      <dgm:t>
        <a:bodyPr/>
        <a:lstStyle/>
        <a:p>
          <a:endParaRPr lang="ru-RU"/>
        </a:p>
      </dgm:t>
    </dgm:pt>
    <dgm:pt modelId="{618BF01C-1441-4670-A109-ACED8DE8A5BB}" type="sibTrans" cxnId="{9BEB6EC9-D98C-4AD2-8383-77DE29E20617}">
      <dgm:prSet/>
      <dgm:spPr/>
      <dgm:t>
        <a:bodyPr/>
        <a:lstStyle/>
        <a:p>
          <a:endParaRPr lang="ru-RU"/>
        </a:p>
      </dgm:t>
    </dgm:pt>
    <dgm:pt modelId="{F23D0987-FBE2-4164-AFEC-FE47605E5085}" type="pres">
      <dgm:prSet presAssocID="{069AADEB-600E-4387-94DF-717CCE87F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85995-A6C8-44FE-81EA-EAF4A3758310}" type="pres">
      <dgm:prSet presAssocID="{AA09EF18-1388-4670-BBA0-5153344177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4DD48-A5CE-49E3-81B2-17588A68128B}" type="pres">
      <dgm:prSet presAssocID="{8FBA166E-1164-4FA1-9685-F5265DB100ED}" presName="spacer" presStyleCnt="0"/>
      <dgm:spPr/>
    </dgm:pt>
    <dgm:pt modelId="{BC46FAA3-514F-43AF-B1A9-E33EF493B56C}" type="pres">
      <dgm:prSet presAssocID="{929588FF-D5AE-470A-BE15-52CE65FD2D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F9DF8-6D16-44DC-A346-0FFBFF3153B5}" type="pres">
      <dgm:prSet presAssocID="{A344556B-1E74-484A-90D6-463255FC12E3}" presName="spacer" presStyleCnt="0"/>
      <dgm:spPr/>
    </dgm:pt>
    <dgm:pt modelId="{E0654467-8AD3-41CA-935A-9BE1F4ED7DD0}" type="pres">
      <dgm:prSet presAssocID="{10A2FA91-049D-49B3-9624-1602A5EADE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C6DAA-8375-4495-9543-0CA7296AFBF8}" srcId="{069AADEB-600E-4387-94DF-717CCE87F8A7}" destId="{929588FF-D5AE-470A-BE15-52CE65FD2DB0}" srcOrd="1" destOrd="0" parTransId="{736A14E9-2915-498A-85E7-A57F2A0DC352}" sibTransId="{A344556B-1E74-484A-90D6-463255FC12E3}"/>
    <dgm:cxn modelId="{F8015D29-F6FF-4041-B022-0146D36DDC09}" srcId="{069AADEB-600E-4387-94DF-717CCE87F8A7}" destId="{AA09EF18-1388-4670-BBA0-515334417743}" srcOrd="0" destOrd="0" parTransId="{CCF0F5E4-5093-4751-9F90-ABF527BE84A6}" sibTransId="{8FBA166E-1164-4FA1-9685-F5265DB100ED}"/>
    <dgm:cxn modelId="{49BC2E8E-26AD-4030-9D8B-F8F72E2A677B}" type="presOf" srcId="{069AADEB-600E-4387-94DF-717CCE87F8A7}" destId="{F23D0987-FBE2-4164-AFEC-FE47605E5085}" srcOrd="0" destOrd="0" presId="urn:microsoft.com/office/officeart/2005/8/layout/vList2"/>
    <dgm:cxn modelId="{9BEB6EC9-D98C-4AD2-8383-77DE29E20617}" srcId="{069AADEB-600E-4387-94DF-717CCE87F8A7}" destId="{10A2FA91-049D-49B3-9624-1602A5EADE0B}" srcOrd="2" destOrd="0" parTransId="{61BE161E-E66E-40BE-B3FE-92A64CB6FB4A}" sibTransId="{618BF01C-1441-4670-A109-ACED8DE8A5BB}"/>
    <dgm:cxn modelId="{B6F0A631-8C26-452E-98F6-A6F625A8A061}" type="presOf" srcId="{929588FF-D5AE-470A-BE15-52CE65FD2DB0}" destId="{BC46FAA3-514F-43AF-B1A9-E33EF493B56C}" srcOrd="0" destOrd="0" presId="urn:microsoft.com/office/officeart/2005/8/layout/vList2"/>
    <dgm:cxn modelId="{99314DAE-7B3C-4614-84FF-8C895751CD30}" type="presOf" srcId="{AA09EF18-1388-4670-BBA0-515334417743}" destId="{0DD85995-A6C8-44FE-81EA-EAF4A3758310}" srcOrd="0" destOrd="0" presId="urn:microsoft.com/office/officeart/2005/8/layout/vList2"/>
    <dgm:cxn modelId="{FA3ABDC6-F314-4C45-BE68-3851C3F8E34A}" type="presOf" srcId="{10A2FA91-049D-49B3-9624-1602A5EADE0B}" destId="{E0654467-8AD3-41CA-935A-9BE1F4ED7DD0}" srcOrd="0" destOrd="0" presId="urn:microsoft.com/office/officeart/2005/8/layout/vList2"/>
    <dgm:cxn modelId="{66F0804E-DDA3-4EF7-BB8A-6E7A34C5B6AA}" type="presParOf" srcId="{F23D0987-FBE2-4164-AFEC-FE47605E5085}" destId="{0DD85995-A6C8-44FE-81EA-EAF4A3758310}" srcOrd="0" destOrd="0" presId="urn:microsoft.com/office/officeart/2005/8/layout/vList2"/>
    <dgm:cxn modelId="{8172487E-2803-4973-BE9C-79FDF5E992C3}" type="presParOf" srcId="{F23D0987-FBE2-4164-AFEC-FE47605E5085}" destId="{8D24DD48-A5CE-49E3-81B2-17588A68128B}" srcOrd="1" destOrd="0" presId="urn:microsoft.com/office/officeart/2005/8/layout/vList2"/>
    <dgm:cxn modelId="{9123FC94-0C64-48EF-A996-F498328D150E}" type="presParOf" srcId="{F23D0987-FBE2-4164-AFEC-FE47605E5085}" destId="{BC46FAA3-514F-43AF-B1A9-E33EF493B56C}" srcOrd="2" destOrd="0" presId="urn:microsoft.com/office/officeart/2005/8/layout/vList2"/>
    <dgm:cxn modelId="{84C0E1A0-AFAC-4943-8F03-B62CA8E4474E}" type="presParOf" srcId="{F23D0987-FBE2-4164-AFEC-FE47605E5085}" destId="{03FF9DF8-6D16-44DC-A346-0FFBFF3153B5}" srcOrd="3" destOrd="0" presId="urn:microsoft.com/office/officeart/2005/8/layout/vList2"/>
    <dgm:cxn modelId="{02A5B5BE-9F06-464E-8903-E766173825D8}" type="presParOf" srcId="{F23D0987-FBE2-4164-AFEC-FE47605E5085}" destId="{E0654467-8AD3-41CA-935A-9BE1F4ED7D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0F8DC3-CA4E-459D-8207-D0DF73DB4BF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21C56C2-8381-42AC-9D47-9B05113F4EF7}">
      <dgm:prSet/>
      <dgm:spPr/>
      <dgm:t>
        <a:bodyPr/>
        <a:lstStyle/>
        <a:p>
          <a:pPr algn="l" rtl="0"/>
          <a:r>
            <a:rPr lang="ru-RU" dirty="0" err="1" smtClean="0"/>
            <a:t>водоохоронні</a:t>
          </a:r>
          <a:r>
            <a:rPr lang="ru-RU" dirty="0" smtClean="0"/>
            <a:t> </a:t>
          </a:r>
          <a:r>
            <a:rPr lang="ru-RU" dirty="0" err="1" smtClean="0"/>
            <a:t>зони</a:t>
          </a:r>
          <a:endParaRPr lang="uk-UA" dirty="0"/>
        </a:p>
      </dgm:t>
    </dgm:pt>
    <dgm:pt modelId="{10A723BE-6C87-44CA-B8D0-946F7AFBAF24}" type="parTrans" cxnId="{8F43FCE8-83C8-4540-9129-ADDABFF1C1E6}">
      <dgm:prSet/>
      <dgm:spPr/>
      <dgm:t>
        <a:bodyPr/>
        <a:lstStyle/>
        <a:p>
          <a:endParaRPr lang="ru-RU"/>
        </a:p>
      </dgm:t>
    </dgm:pt>
    <dgm:pt modelId="{EB05DFBA-10C1-46EB-8298-60E5E02D24AE}" type="sibTrans" cxnId="{8F43FCE8-83C8-4540-9129-ADDABFF1C1E6}">
      <dgm:prSet/>
      <dgm:spPr/>
      <dgm:t>
        <a:bodyPr/>
        <a:lstStyle/>
        <a:p>
          <a:endParaRPr lang="ru-RU"/>
        </a:p>
      </dgm:t>
    </dgm:pt>
    <dgm:pt modelId="{2B635FFE-A678-4544-8101-59C7A907CDFF}">
      <dgm:prSet/>
      <dgm:spPr/>
      <dgm:t>
        <a:bodyPr/>
        <a:lstStyle/>
        <a:p>
          <a:pPr algn="l" rtl="0"/>
          <a:r>
            <a:rPr lang="ru-RU" dirty="0" err="1" smtClean="0"/>
            <a:t>прибережні</a:t>
          </a:r>
          <a:r>
            <a:rPr lang="ru-RU" dirty="0" smtClean="0"/>
            <a:t> </a:t>
          </a:r>
          <a:r>
            <a:rPr lang="ru-RU" dirty="0" err="1" smtClean="0"/>
            <a:t>захисні</a:t>
          </a:r>
          <a:r>
            <a:rPr lang="ru-RU" dirty="0" smtClean="0"/>
            <a:t> </a:t>
          </a:r>
          <a:r>
            <a:rPr lang="ru-RU" dirty="0" err="1" smtClean="0"/>
            <a:t>смуги</a:t>
          </a:r>
          <a:endParaRPr lang="uk-UA" dirty="0"/>
        </a:p>
      </dgm:t>
    </dgm:pt>
    <dgm:pt modelId="{7B09BAE9-31FE-4FE0-B730-5BAE4932B002}" type="parTrans" cxnId="{CC1A55D1-8D90-41A7-9DAF-FA81EF6D8C6F}">
      <dgm:prSet/>
      <dgm:spPr/>
      <dgm:t>
        <a:bodyPr/>
        <a:lstStyle/>
        <a:p>
          <a:endParaRPr lang="ru-RU"/>
        </a:p>
      </dgm:t>
    </dgm:pt>
    <dgm:pt modelId="{F1A8A777-71AD-4B68-8082-4B42D8CC8494}" type="sibTrans" cxnId="{CC1A55D1-8D90-41A7-9DAF-FA81EF6D8C6F}">
      <dgm:prSet/>
      <dgm:spPr/>
      <dgm:t>
        <a:bodyPr/>
        <a:lstStyle/>
        <a:p>
          <a:endParaRPr lang="ru-RU"/>
        </a:p>
      </dgm:t>
    </dgm:pt>
    <dgm:pt modelId="{A357FCDA-4931-46AA-834A-6D77D9501369}" type="pres">
      <dgm:prSet presAssocID="{210F8DC3-CA4E-459D-8207-D0DF73DB4BF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5A4E14D-B51E-4753-9A82-AFEFA79043FA}" type="pres">
      <dgm:prSet presAssocID="{210F8DC3-CA4E-459D-8207-D0DF73DB4BFA}" presName="pyramid" presStyleLbl="node1" presStyleIdx="0" presStyleCnt="1"/>
      <dgm:spPr/>
    </dgm:pt>
    <dgm:pt modelId="{E6C28043-65D8-4D03-A954-65D437580258}" type="pres">
      <dgm:prSet presAssocID="{210F8DC3-CA4E-459D-8207-D0DF73DB4BFA}" presName="theList" presStyleCnt="0"/>
      <dgm:spPr/>
    </dgm:pt>
    <dgm:pt modelId="{C3D8627B-C672-4CFC-B15D-E8A79A9F889D}" type="pres">
      <dgm:prSet presAssocID="{721C56C2-8381-42AC-9D47-9B05113F4EF7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B61C0-095E-407B-B48A-3DD2BB34F85C}" type="pres">
      <dgm:prSet presAssocID="{721C56C2-8381-42AC-9D47-9B05113F4EF7}" presName="aSpace" presStyleCnt="0"/>
      <dgm:spPr/>
    </dgm:pt>
    <dgm:pt modelId="{CAFC4F62-02A0-440B-988C-6DE859092BEC}" type="pres">
      <dgm:prSet presAssocID="{2B635FFE-A678-4544-8101-59C7A907CDFF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494B4-2C43-4A01-8617-8E65A3161778}" type="pres">
      <dgm:prSet presAssocID="{2B635FFE-A678-4544-8101-59C7A907CDFF}" presName="aSpace" presStyleCnt="0"/>
      <dgm:spPr/>
    </dgm:pt>
  </dgm:ptLst>
  <dgm:cxnLst>
    <dgm:cxn modelId="{CC1A55D1-8D90-41A7-9DAF-FA81EF6D8C6F}" srcId="{210F8DC3-CA4E-459D-8207-D0DF73DB4BFA}" destId="{2B635FFE-A678-4544-8101-59C7A907CDFF}" srcOrd="1" destOrd="0" parTransId="{7B09BAE9-31FE-4FE0-B730-5BAE4932B002}" sibTransId="{F1A8A777-71AD-4B68-8082-4B42D8CC8494}"/>
    <dgm:cxn modelId="{8F43FCE8-83C8-4540-9129-ADDABFF1C1E6}" srcId="{210F8DC3-CA4E-459D-8207-D0DF73DB4BFA}" destId="{721C56C2-8381-42AC-9D47-9B05113F4EF7}" srcOrd="0" destOrd="0" parTransId="{10A723BE-6C87-44CA-B8D0-946F7AFBAF24}" sibTransId="{EB05DFBA-10C1-46EB-8298-60E5E02D24AE}"/>
    <dgm:cxn modelId="{97BA3465-F214-4AE0-83F5-7F0A309E24CC}" type="presOf" srcId="{721C56C2-8381-42AC-9D47-9B05113F4EF7}" destId="{C3D8627B-C672-4CFC-B15D-E8A79A9F889D}" srcOrd="0" destOrd="0" presId="urn:microsoft.com/office/officeart/2005/8/layout/pyramid2"/>
    <dgm:cxn modelId="{CD24BEAD-047A-4393-BB93-ADFA4ACC234E}" type="presOf" srcId="{2B635FFE-A678-4544-8101-59C7A907CDFF}" destId="{CAFC4F62-02A0-440B-988C-6DE859092BEC}" srcOrd="0" destOrd="0" presId="urn:microsoft.com/office/officeart/2005/8/layout/pyramid2"/>
    <dgm:cxn modelId="{567B7D23-61F5-406A-95C7-43B332045404}" type="presOf" srcId="{210F8DC3-CA4E-459D-8207-D0DF73DB4BFA}" destId="{A357FCDA-4931-46AA-834A-6D77D9501369}" srcOrd="0" destOrd="0" presId="urn:microsoft.com/office/officeart/2005/8/layout/pyramid2"/>
    <dgm:cxn modelId="{362807A2-7063-41B6-9F1F-04559E68C7BC}" type="presParOf" srcId="{A357FCDA-4931-46AA-834A-6D77D9501369}" destId="{A5A4E14D-B51E-4753-9A82-AFEFA79043FA}" srcOrd="0" destOrd="0" presId="urn:microsoft.com/office/officeart/2005/8/layout/pyramid2"/>
    <dgm:cxn modelId="{CCA9BEB8-A856-4338-BDB2-845BD50EB1A0}" type="presParOf" srcId="{A357FCDA-4931-46AA-834A-6D77D9501369}" destId="{E6C28043-65D8-4D03-A954-65D437580258}" srcOrd="1" destOrd="0" presId="urn:microsoft.com/office/officeart/2005/8/layout/pyramid2"/>
    <dgm:cxn modelId="{0D18998F-AFCD-4022-8D3E-3CA50CA96E45}" type="presParOf" srcId="{E6C28043-65D8-4D03-A954-65D437580258}" destId="{C3D8627B-C672-4CFC-B15D-E8A79A9F889D}" srcOrd="0" destOrd="0" presId="urn:microsoft.com/office/officeart/2005/8/layout/pyramid2"/>
    <dgm:cxn modelId="{2316128B-37FD-420B-A082-B2BE3D674B3A}" type="presParOf" srcId="{E6C28043-65D8-4D03-A954-65D437580258}" destId="{FE8B61C0-095E-407B-B48A-3DD2BB34F85C}" srcOrd="1" destOrd="0" presId="urn:microsoft.com/office/officeart/2005/8/layout/pyramid2"/>
    <dgm:cxn modelId="{F393463A-C6E0-41AC-B643-514FF37BE5E4}" type="presParOf" srcId="{E6C28043-65D8-4D03-A954-65D437580258}" destId="{CAFC4F62-02A0-440B-988C-6DE859092BEC}" srcOrd="2" destOrd="0" presId="urn:microsoft.com/office/officeart/2005/8/layout/pyramid2"/>
    <dgm:cxn modelId="{AFA8735E-723C-41A3-A559-4BA093F02151}" type="presParOf" srcId="{E6C28043-65D8-4D03-A954-65D437580258}" destId="{721494B4-2C43-4A01-8617-8E65A316177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C2E014-7BBF-41D4-B277-AF12CD858D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84DCC0-5CEA-40D6-9B13-3323051B01BB}">
      <dgm:prSet/>
      <dgm:spPr/>
      <dgm:t>
        <a:bodyPr/>
        <a:lstStyle/>
        <a:p>
          <a:pPr rtl="0"/>
          <a:r>
            <a:rPr lang="uk-UA" dirty="0" smtClean="0"/>
            <a:t>для малих річок, струмків і потічків, а також ставків площею менше 3 гектарів – </a:t>
          </a:r>
        </a:p>
        <a:p>
          <a:pPr rtl="0"/>
          <a:r>
            <a:rPr lang="uk-UA" dirty="0" smtClean="0"/>
            <a:t>25 метрів</a:t>
          </a:r>
          <a:endParaRPr lang="uk-UA" dirty="0"/>
        </a:p>
      </dgm:t>
    </dgm:pt>
    <dgm:pt modelId="{C15F8304-436B-4B5E-AF88-3134BBBA28B5}" type="parTrans" cxnId="{2E5C0AB2-8E48-4CAF-A837-0535B4F0FCAA}">
      <dgm:prSet/>
      <dgm:spPr/>
      <dgm:t>
        <a:bodyPr/>
        <a:lstStyle/>
        <a:p>
          <a:endParaRPr lang="ru-RU"/>
        </a:p>
      </dgm:t>
    </dgm:pt>
    <dgm:pt modelId="{40744123-E009-4702-B4CB-A548A863CC15}" type="sibTrans" cxnId="{2E5C0AB2-8E48-4CAF-A837-0535B4F0FCAA}">
      <dgm:prSet/>
      <dgm:spPr/>
      <dgm:t>
        <a:bodyPr/>
        <a:lstStyle/>
        <a:p>
          <a:endParaRPr lang="ru-RU"/>
        </a:p>
      </dgm:t>
    </dgm:pt>
    <dgm:pt modelId="{F6F76983-1438-4ADC-A6EB-A6293D574CF0}">
      <dgm:prSet/>
      <dgm:spPr/>
      <dgm:t>
        <a:bodyPr/>
        <a:lstStyle/>
        <a:p>
          <a:pPr rtl="0"/>
          <a:r>
            <a:rPr lang="uk-UA" dirty="0" smtClean="0"/>
            <a:t>для середніх річок, водосховищ на них та ставків площею більше 3 гектарів – </a:t>
          </a:r>
        </a:p>
        <a:p>
          <a:pPr rtl="0"/>
          <a:r>
            <a:rPr lang="uk-UA" dirty="0" smtClean="0"/>
            <a:t>50 метрів</a:t>
          </a:r>
          <a:endParaRPr lang="uk-UA" dirty="0"/>
        </a:p>
      </dgm:t>
    </dgm:pt>
    <dgm:pt modelId="{009D2883-F259-4023-A3E9-BCBE664C16C5}" type="parTrans" cxnId="{CE87B6D1-86FB-4F81-8564-8E5B86DF67CE}">
      <dgm:prSet/>
      <dgm:spPr/>
      <dgm:t>
        <a:bodyPr/>
        <a:lstStyle/>
        <a:p>
          <a:endParaRPr lang="ru-RU"/>
        </a:p>
      </dgm:t>
    </dgm:pt>
    <dgm:pt modelId="{341E5194-E18B-47FF-AB1A-118268B8CCE0}" type="sibTrans" cxnId="{CE87B6D1-86FB-4F81-8564-8E5B86DF67CE}">
      <dgm:prSet/>
      <dgm:spPr/>
      <dgm:t>
        <a:bodyPr/>
        <a:lstStyle/>
        <a:p>
          <a:endParaRPr lang="ru-RU"/>
        </a:p>
      </dgm:t>
    </dgm:pt>
    <dgm:pt modelId="{99BE0DDB-A5E6-4C62-8C11-DABDCE688391}">
      <dgm:prSet/>
      <dgm:spPr/>
      <dgm:t>
        <a:bodyPr/>
        <a:lstStyle/>
        <a:p>
          <a:pPr rtl="0"/>
          <a:r>
            <a:rPr lang="uk-UA" dirty="0" smtClean="0"/>
            <a:t>для великих річок, водосховищ на них та озер </a:t>
          </a:r>
        </a:p>
        <a:p>
          <a:pPr rtl="0"/>
          <a:r>
            <a:rPr lang="uk-UA" dirty="0" smtClean="0"/>
            <a:t>100 метрів</a:t>
          </a:r>
          <a:endParaRPr lang="uk-UA" dirty="0"/>
        </a:p>
      </dgm:t>
    </dgm:pt>
    <dgm:pt modelId="{87573F7D-80E1-45B4-AFF6-AA34AD343242}" type="parTrans" cxnId="{0C135AFD-2474-4AE4-B525-6B8AE0654962}">
      <dgm:prSet/>
      <dgm:spPr/>
      <dgm:t>
        <a:bodyPr/>
        <a:lstStyle/>
        <a:p>
          <a:endParaRPr lang="ru-RU"/>
        </a:p>
      </dgm:t>
    </dgm:pt>
    <dgm:pt modelId="{48095C4B-6E63-4321-969B-A26DB9526D7B}" type="sibTrans" cxnId="{0C135AFD-2474-4AE4-B525-6B8AE0654962}">
      <dgm:prSet/>
      <dgm:spPr/>
      <dgm:t>
        <a:bodyPr/>
        <a:lstStyle/>
        <a:p>
          <a:endParaRPr lang="ru-RU"/>
        </a:p>
      </dgm:t>
    </dgm:pt>
    <dgm:pt modelId="{FD6202D0-FE78-44A8-8E2F-8E72C9D98F5A}" type="pres">
      <dgm:prSet presAssocID="{B2C2E014-7BBF-41D4-B277-AF12CD858D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58EDA3-1F3B-46AA-AE7D-9730B0328F77}" type="pres">
      <dgm:prSet presAssocID="{9184DCC0-5CEA-40D6-9B13-3323051B01BB}" presName="horFlow" presStyleCnt="0"/>
      <dgm:spPr/>
    </dgm:pt>
    <dgm:pt modelId="{16EF97EA-AFD4-469B-B82C-FC15CA22CBFD}" type="pres">
      <dgm:prSet presAssocID="{9184DCC0-5CEA-40D6-9B13-3323051B01BB}" presName="bigChev" presStyleLbl="node1" presStyleIdx="0" presStyleCnt="3" custScaleX="138470"/>
      <dgm:spPr/>
      <dgm:t>
        <a:bodyPr/>
        <a:lstStyle/>
        <a:p>
          <a:endParaRPr lang="ru-RU"/>
        </a:p>
      </dgm:t>
    </dgm:pt>
    <dgm:pt modelId="{8F741B28-E1F2-4AD9-A050-3F042D842130}" type="pres">
      <dgm:prSet presAssocID="{9184DCC0-5CEA-40D6-9B13-3323051B01BB}" presName="vSp" presStyleCnt="0"/>
      <dgm:spPr/>
    </dgm:pt>
    <dgm:pt modelId="{C118130F-77C9-472B-8DF0-B4684CD1250B}" type="pres">
      <dgm:prSet presAssocID="{F6F76983-1438-4ADC-A6EB-A6293D574CF0}" presName="horFlow" presStyleCnt="0"/>
      <dgm:spPr/>
    </dgm:pt>
    <dgm:pt modelId="{07C3C065-9BAA-4B11-B1BD-FECFF2E07808}" type="pres">
      <dgm:prSet presAssocID="{F6F76983-1438-4ADC-A6EB-A6293D574CF0}" presName="bigChev" presStyleLbl="node1" presStyleIdx="1" presStyleCnt="3" custScaleX="143192"/>
      <dgm:spPr/>
      <dgm:t>
        <a:bodyPr/>
        <a:lstStyle/>
        <a:p>
          <a:endParaRPr lang="ru-RU"/>
        </a:p>
      </dgm:t>
    </dgm:pt>
    <dgm:pt modelId="{01B2266D-2707-46E7-9278-D2D16EB0098D}" type="pres">
      <dgm:prSet presAssocID="{F6F76983-1438-4ADC-A6EB-A6293D574CF0}" presName="vSp" presStyleCnt="0"/>
      <dgm:spPr/>
    </dgm:pt>
    <dgm:pt modelId="{C37F8D2B-9175-4FF6-AB16-F95CE493E64B}" type="pres">
      <dgm:prSet presAssocID="{99BE0DDB-A5E6-4C62-8C11-DABDCE688391}" presName="horFlow" presStyleCnt="0"/>
      <dgm:spPr/>
    </dgm:pt>
    <dgm:pt modelId="{09DF9038-BBDA-42EB-9C00-F5D463593C02}" type="pres">
      <dgm:prSet presAssocID="{99BE0DDB-A5E6-4C62-8C11-DABDCE688391}" presName="bigChev" presStyleLbl="node1" presStyleIdx="2" presStyleCnt="3" custScaleX="140415"/>
      <dgm:spPr/>
      <dgm:t>
        <a:bodyPr/>
        <a:lstStyle/>
        <a:p>
          <a:endParaRPr lang="ru-RU"/>
        </a:p>
      </dgm:t>
    </dgm:pt>
  </dgm:ptLst>
  <dgm:cxnLst>
    <dgm:cxn modelId="{529B9823-27A4-45D9-9683-D59376FAA4BD}" type="presOf" srcId="{F6F76983-1438-4ADC-A6EB-A6293D574CF0}" destId="{07C3C065-9BAA-4B11-B1BD-FECFF2E07808}" srcOrd="0" destOrd="0" presId="urn:microsoft.com/office/officeart/2005/8/layout/lProcess3"/>
    <dgm:cxn modelId="{CE87B6D1-86FB-4F81-8564-8E5B86DF67CE}" srcId="{B2C2E014-7BBF-41D4-B277-AF12CD858DCC}" destId="{F6F76983-1438-4ADC-A6EB-A6293D574CF0}" srcOrd="1" destOrd="0" parTransId="{009D2883-F259-4023-A3E9-BCBE664C16C5}" sibTransId="{341E5194-E18B-47FF-AB1A-118268B8CCE0}"/>
    <dgm:cxn modelId="{2E5C0AB2-8E48-4CAF-A837-0535B4F0FCAA}" srcId="{B2C2E014-7BBF-41D4-B277-AF12CD858DCC}" destId="{9184DCC0-5CEA-40D6-9B13-3323051B01BB}" srcOrd="0" destOrd="0" parTransId="{C15F8304-436B-4B5E-AF88-3134BBBA28B5}" sibTransId="{40744123-E009-4702-B4CB-A548A863CC15}"/>
    <dgm:cxn modelId="{0EC5F38F-25D6-427C-923C-56EFFC9D4894}" type="presOf" srcId="{B2C2E014-7BBF-41D4-B277-AF12CD858DCC}" destId="{FD6202D0-FE78-44A8-8E2F-8E72C9D98F5A}" srcOrd="0" destOrd="0" presId="urn:microsoft.com/office/officeart/2005/8/layout/lProcess3"/>
    <dgm:cxn modelId="{0C135AFD-2474-4AE4-B525-6B8AE0654962}" srcId="{B2C2E014-7BBF-41D4-B277-AF12CD858DCC}" destId="{99BE0DDB-A5E6-4C62-8C11-DABDCE688391}" srcOrd="2" destOrd="0" parTransId="{87573F7D-80E1-45B4-AFF6-AA34AD343242}" sibTransId="{48095C4B-6E63-4321-969B-A26DB9526D7B}"/>
    <dgm:cxn modelId="{C7885607-9ECC-4D12-8870-D8D10B552FF1}" type="presOf" srcId="{99BE0DDB-A5E6-4C62-8C11-DABDCE688391}" destId="{09DF9038-BBDA-42EB-9C00-F5D463593C02}" srcOrd="0" destOrd="0" presId="urn:microsoft.com/office/officeart/2005/8/layout/lProcess3"/>
    <dgm:cxn modelId="{781C973C-3C83-4F59-80A6-50B4406AF794}" type="presOf" srcId="{9184DCC0-5CEA-40D6-9B13-3323051B01BB}" destId="{16EF97EA-AFD4-469B-B82C-FC15CA22CBFD}" srcOrd="0" destOrd="0" presId="urn:microsoft.com/office/officeart/2005/8/layout/lProcess3"/>
    <dgm:cxn modelId="{A31A3651-6469-4C89-8D0C-61AF83BE3F45}" type="presParOf" srcId="{FD6202D0-FE78-44A8-8E2F-8E72C9D98F5A}" destId="{D458EDA3-1F3B-46AA-AE7D-9730B0328F77}" srcOrd="0" destOrd="0" presId="urn:microsoft.com/office/officeart/2005/8/layout/lProcess3"/>
    <dgm:cxn modelId="{193F2DB5-FA37-4179-ACA1-E6DDA8F4BDEA}" type="presParOf" srcId="{D458EDA3-1F3B-46AA-AE7D-9730B0328F77}" destId="{16EF97EA-AFD4-469B-B82C-FC15CA22CBFD}" srcOrd="0" destOrd="0" presId="urn:microsoft.com/office/officeart/2005/8/layout/lProcess3"/>
    <dgm:cxn modelId="{94A34A05-E7F1-4C37-A8AD-FCBA7C6EA8B7}" type="presParOf" srcId="{FD6202D0-FE78-44A8-8E2F-8E72C9D98F5A}" destId="{8F741B28-E1F2-4AD9-A050-3F042D842130}" srcOrd="1" destOrd="0" presId="urn:microsoft.com/office/officeart/2005/8/layout/lProcess3"/>
    <dgm:cxn modelId="{3FB3F323-A0D0-4FE8-B879-881254448CE0}" type="presParOf" srcId="{FD6202D0-FE78-44A8-8E2F-8E72C9D98F5A}" destId="{C118130F-77C9-472B-8DF0-B4684CD1250B}" srcOrd="2" destOrd="0" presId="urn:microsoft.com/office/officeart/2005/8/layout/lProcess3"/>
    <dgm:cxn modelId="{4DCA56BB-0F75-4C4F-9D26-A89A85452D97}" type="presParOf" srcId="{C118130F-77C9-472B-8DF0-B4684CD1250B}" destId="{07C3C065-9BAA-4B11-B1BD-FECFF2E07808}" srcOrd="0" destOrd="0" presId="urn:microsoft.com/office/officeart/2005/8/layout/lProcess3"/>
    <dgm:cxn modelId="{0145408D-4C41-4C01-ABD3-E1487850660E}" type="presParOf" srcId="{FD6202D0-FE78-44A8-8E2F-8E72C9D98F5A}" destId="{01B2266D-2707-46E7-9278-D2D16EB0098D}" srcOrd="3" destOrd="0" presId="urn:microsoft.com/office/officeart/2005/8/layout/lProcess3"/>
    <dgm:cxn modelId="{FE460736-3BD1-4147-AF2D-20BD99139D73}" type="presParOf" srcId="{FD6202D0-FE78-44A8-8E2F-8E72C9D98F5A}" destId="{C37F8D2B-9175-4FF6-AB16-F95CE493E64B}" srcOrd="4" destOrd="0" presId="urn:microsoft.com/office/officeart/2005/8/layout/lProcess3"/>
    <dgm:cxn modelId="{D0376D12-B1F4-435F-A153-1009F8711401}" type="presParOf" srcId="{C37F8D2B-9175-4FF6-AB16-F95CE493E64B}" destId="{09DF9038-BBDA-42EB-9C00-F5D463593C0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931C40-B6F9-4AE4-A245-F0C09D9E0E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9333690-F36D-4BDB-80FD-CB1F3AB7FD29}">
      <dgm:prSet/>
      <dgm:spPr/>
      <dgm:t>
        <a:bodyPr/>
        <a:lstStyle/>
        <a:p>
          <a:pPr rtl="0"/>
          <a:r>
            <a:rPr lang="uk-UA" dirty="0" smtClean="0"/>
            <a:t>а) розорювання земель, а також садівництво та городництво</a:t>
          </a:r>
          <a:endParaRPr lang="uk-UA" dirty="0"/>
        </a:p>
      </dgm:t>
    </dgm:pt>
    <dgm:pt modelId="{3D5FA8E9-F5C0-4406-894A-C1848D3F161C}" type="parTrans" cxnId="{62134492-B718-4BD2-953C-DA588ACA43FB}">
      <dgm:prSet/>
      <dgm:spPr/>
      <dgm:t>
        <a:bodyPr/>
        <a:lstStyle/>
        <a:p>
          <a:endParaRPr lang="ru-RU"/>
        </a:p>
      </dgm:t>
    </dgm:pt>
    <dgm:pt modelId="{DAC8FA98-2B0B-4622-A6FD-76EB1D4B15A5}" type="sibTrans" cxnId="{62134492-B718-4BD2-953C-DA588ACA43FB}">
      <dgm:prSet/>
      <dgm:spPr/>
      <dgm:t>
        <a:bodyPr/>
        <a:lstStyle/>
        <a:p>
          <a:endParaRPr lang="ru-RU"/>
        </a:p>
      </dgm:t>
    </dgm:pt>
    <dgm:pt modelId="{E9440583-8B99-435A-9F50-52E3415E8545}">
      <dgm:prSet/>
      <dgm:spPr/>
      <dgm:t>
        <a:bodyPr/>
        <a:lstStyle/>
        <a:p>
          <a:pPr rtl="0"/>
          <a:r>
            <a:rPr lang="uk-UA" dirty="0" smtClean="0"/>
            <a:t>б) зберігання та застосування пестицидів і добрив</a:t>
          </a:r>
          <a:endParaRPr lang="uk-UA" dirty="0"/>
        </a:p>
      </dgm:t>
    </dgm:pt>
    <dgm:pt modelId="{719E9863-E5F9-4D5D-AB73-FF1FB6E828D5}" type="parTrans" cxnId="{BFCF0191-FBDA-4AC6-9726-749CB0717625}">
      <dgm:prSet/>
      <dgm:spPr/>
      <dgm:t>
        <a:bodyPr/>
        <a:lstStyle/>
        <a:p>
          <a:endParaRPr lang="ru-RU"/>
        </a:p>
      </dgm:t>
    </dgm:pt>
    <dgm:pt modelId="{2921645A-F680-4053-8177-E2683FE27B39}" type="sibTrans" cxnId="{BFCF0191-FBDA-4AC6-9726-749CB0717625}">
      <dgm:prSet/>
      <dgm:spPr/>
      <dgm:t>
        <a:bodyPr/>
        <a:lstStyle/>
        <a:p>
          <a:endParaRPr lang="ru-RU"/>
        </a:p>
      </dgm:t>
    </dgm:pt>
    <dgm:pt modelId="{44793350-C652-4A27-AE38-EE70BCD11883}">
      <dgm:prSet/>
      <dgm:spPr/>
      <dgm:t>
        <a:bodyPr/>
        <a:lstStyle/>
        <a:p>
          <a:pPr rtl="0"/>
          <a:r>
            <a:rPr lang="uk-UA" dirty="0" smtClean="0"/>
            <a:t>в) влаштування літніх таборів для худоби</a:t>
          </a:r>
          <a:endParaRPr lang="uk-UA" dirty="0"/>
        </a:p>
      </dgm:t>
    </dgm:pt>
    <dgm:pt modelId="{D988A1D5-F349-4D88-8753-577353286311}" type="parTrans" cxnId="{E4915655-D505-4DB2-933E-203DDE45009B}">
      <dgm:prSet/>
      <dgm:spPr/>
      <dgm:t>
        <a:bodyPr/>
        <a:lstStyle/>
        <a:p>
          <a:endParaRPr lang="ru-RU"/>
        </a:p>
      </dgm:t>
    </dgm:pt>
    <dgm:pt modelId="{B0B53444-099C-4394-ADBE-9018B8249091}" type="sibTrans" cxnId="{E4915655-D505-4DB2-933E-203DDE45009B}">
      <dgm:prSet/>
      <dgm:spPr/>
      <dgm:t>
        <a:bodyPr/>
        <a:lstStyle/>
        <a:p>
          <a:endParaRPr lang="ru-RU"/>
        </a:p>
      </dgm:t>
    </dgm:pt>
    <dgm:pt modelId="{30ECE1B2-934F-4482-B9FF-C68C46F56858}">
      <dgm:prSet/>
      <dgm:spPr/>
      <dgm:t>
        <a:bodyPr/>
        <a:lstStyle/>
        <a:p>
          <a:pPr rtl="0"/>
          <a:r>
            <a:rPr lang="uk-UA" smtClean="0"/>
            <a:t>г) будівництво будь-яких споруд (крім гідротехнічних, навігаційного призначення, гідрометричних та лінійних)</a:t>
          </a:r>
          <a:endParaRPr lang="uk-UA"/>
        </a:p>
      </dgm:t>
    </dgm:pt>
    <dgm:pt modelId="{5AE1CF16-FC9B-462D-B643-37EE58F19F1F}" type="parTrans" cxnId="{4388ABCD-5AF3-4DA3-AC8D-7CF191A66290}">
      <dgm:prSet/>
      <dgm:spPr/>
      <dgm:t>
        <a:bodyPr/>
        <a:lstStyle/>
        <a:p>
          <a:endParaRPr lang="ru-RU"/>
        </a:p>
      </dgm:t>
    </dgm:pt>
    <dgm:pt modelId="{48F72AAC-559D-42C9-A834-E79266D21CF5}" type="sibTrans" cxnId="{4388ABCD-5AF3-4DA3-AC8D-7CF191A66290}">
      <dgm:prSet/>
      <dgm:spPr/>
      <dgm:t>
        <a:bodyPr/>
        <a:lstStyle/>
        <a:p>
          <a:endParaRPr lang="ru-RU"/>
        </a:p>
      </dgm:t>
    </dgm:pt>
    <dgm:pt modelId="{610FAB1F-7984-41E9-986D-EAD8B836EEB4}">
      <dgm:prSet/>
      <dgm:spPr/>
      <dgm:t>
        <a:bodyPr/>
        <a:lstStyle/>
        <a:p>
          <a:pPr rtl="0"/>
          <a:r>
            <a:rPr lang="uk-UA" smtClean="0"/>
            <a:t>ґ) влаштування звалищ сміття, гноєсховищ тощо</a:t>
          </a:r>
          <a:endParaRPr lang="uk-UA"/>
        </a:p>
      </dgm:t>
    </dgm:pt>
    <dgm:pt modelId="{B4705CF6-C63B-43F7-8602-EF4C33F29924}" type="parTrans" cxnId="{EA83EF2B-5CD1-4019-99BE-69B8AA3950AF}">
      <dgm:prSet/>
      <dgm:spPr/>
      <dgm:t>
        <a:bodyPr/>
        <a:lstStyle/>
        <a:p>
          <a:endParaRPr lang="ru-RU"/>
        </a:p>
      </dgm:t>
    </dgm:pt>
    <dgm:pt modelId="{EE35F18C-1C06-4459-A0A8-C8D09C7E66BC}" type="sibTrans" cxnId="{EA83EF2B-5CD1-4019-99BE-69B8AA3950AF}">
      <dgm:prSet/>
      <dgm:spPr/>
      <dgm:t>
        <a:bodyPr/>
        <a:lstStyle/>
        <a:p>
          <a:endParaRPr lang="ru-RU"/>
        </a:p>
      </dgm:t>
    </dgm:pt>
    <dgm:pt modelId="{6E88E9C5-5644-4BA0-93E1-74E34BC9460D}">
      <dgm:prSet/>
      <dgm:spPr/>
      <dgm:t>
        <a:bodyPr/>
        <a:lstStyle/>
        <a:p>
          <a:pPr rtl="0"/>
          <a:r>
            <a:rPr lang="uk-UA" smtClean="0"/>
            <a:t>д) миття та обслуговування транспортних засобів і техніки</a:t>
          </a:r>
          <a:endParaRPr lang="uk-UA"/>
        </a:p>
      </dgm:t>
    </dgm:pt>
    <dgm:pt modelId="{882F8F26-EB22-431F-915A-5EC8ACC9230C}" type="parTrans" cxnId="{519DF30E-5453-4C89-83A7-E5B843FB9DF6}">
      <dgm:prSet/>
      <dgm:spPr/>
      <dgm:t>
        <a:bodyPr/>
        <a:lstStyle/>
        <a:p>
          <a:endParaRPr lang="ru-RU"/>
        </a:p>
      </dgm:t>
    </dgm:pt>
    <dgm:pt modelId="{8F4A6700-ACCA-49DB-BC96-5411BB3FE1CA}" type="sibTrans" cxnId="{519DF30E-5453-4C89-83A7-E5B843FB9DF6}">
      <dgm:prSet/>
      <dgm:spPr/>
      <dgm:t>
        <a:bodyPr/>
        <a:lstStyle/>
        <a:p>
          <a:endParaRPr lang="ru-RU"/>
        </a:p>
      </dgm:t>
    </dgm:pt>
    <dgm:pt modelId="{D082FC26-4D0F-4FB2-9E1F-DDA7D300D4BC}" type="pres">
      <dgm:prSet presAssocID="{C5931C40-B6F9-4AE4-A245-F0C09D9E0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D95C0-8D29-436A-A560-1E10239A043E}" type="pres">
      <dgm:prSet presAssocID="{C9333690-F36D-4BDB-80FD-CB1F3AB7FD2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73CC5-399C-4428-B64E-08BA9A6828EE}" type="pres">
      <dgm:prSet presAssocID="{DAC8FA98-2B0B-4622-A6FD-76EB1D4B15A5}" presName="spacer" presStyleCnt="0"/>
      <dgm:spPr/>
    </dgm:pt>
    <dgm:pt modelId="{C70C35E1-9D9F-41DC-9407-BDD1F1683B12}" type="pres">
      <dgm:prSet presAssocID="{E9440583-8B99-435A-9F50-52E3415E854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783CD-4731-4AB7-A62F-BF93DE094D11}" type="pres">
      <dgm:prSet presAssocID="{2921645A-F680-4053-8177-E2683FE27B39}" presName="spacer" presStyleCnt="0"/>
      <dgm:spPr/>
    </dgm:pt>
    <dgm:pt modelId="{41E96F59-42C9-45DE-92AD-57790F5582D1}" type="pres">
      <dgm:prSet presAssocID="{44793350-C652-4A27-AE38-EE70BCD1188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444C1-749B-4CD9-923B-356E1CB5A9DE}" type="pres">
      <dgm:prSet presAssocID="{B0B53444-099C-4394-ADBE-9018B8249091}" presName="spacer" presStyleCnt="0"/>
      <dgm:spPr/>
    </dgm:pt>
    <dgm:pt modelId="{BADB0204-F3CF-43F3-B8D6-0A4A2DA63583}" type="pres">
      <dgm:prSet presAssocID="{30ECE1B2-934F-4482-B9FF-C68C46F568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1E901-6AB4-4871-B5DE-EF53E1EEF219}" type="pres">
      <dgm:prSet presAssocID="{48F72AAC-559D-42C9-A834-E79266D21CF5}" presName="spacer" presStyleCnt="0"/>
      <dgm:spPr/>
    </dgm:pt>
    <dgm:pt modelId="{AAACCCCE-A28B-49FB-93A2-4855DD74BEE1}" type="pres">
      <dgm:prSet presAssocID="{610FAB1F-7984-41E9-986D-EAD8B836EEB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B2B9-EC57-4BC5-81FB-9D85F813AD55}" type="pres">
      <dgm:prSet presAssocID="{EE35F18C-1C06-4459-A0A8-C8D09C7E66BC}" presName="spacer" presStyleCnt="0"/>
      <dgm:spPr/>
    </dgm:pt>
    <dgm:pt modelId="{470FC2D7-E033-430C-AC70-518F46CB882F}" type="pres">
      <dgm:prSet presAssocID="{6E88E9C5-5644-4BA0-93E1-74E34BC946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ABCD-5AF3-4DA3-AC8D-7CF191A66290}" srcId="{C5931C40-B6F9-4AE4-A245-F0C09D9E0E95}" destId="{30ECE1B2-934F-4482-B9FF-C68C46F56858}" srcOrd="3" destOrd="0" parTransId="{5AE1CF16-FC9B-462D-B643-37EE58F19F1F}" sibTransId="{48F72AAC-559D-42C9-A834-E79266D21CF5}"/>
    <dgm:cxn modelId="{BFCF0191-FBDA-4AC6-9726-749CB0717625}" srcId="{C5931C40-B6F9-4AE4-A245-F0C09D9E0E95}" destId="{E9440583-8B99-435A-9F50-52E3415E8545}" srcOrd="1" destOrd="0" parTransId="{719E9863-E5F9-4D5D-AB73-FF1FB6E828D5}" sibTransId="{2921645A-F680-4053-8177-E2683FE27B39}"/>
    <dgm:cxn modelId="{E4915655-D505-4DB2-933E-203DDE45009B}" srcId="{C5931C40-B6F9-4AE4-A245-F0C09D9E0E95}" destId="{44793350-C652-4A27-AE38-EE70BCD11883}" srcOrd="2" destOrd="0" parTransId="{D988A1D5-F349-4D88-8753-577353286311}" sibTransId="{B0B53444-099C-4394-ADBE-9018B8249091}"/>
    <dgm:cxn modelId="{FA03A455-0B1A-481C-B798-447E50165D15}" type="presOf" srcId="{30ECE1B2-934F-4482-B9FF-C68C46F56858}" destId="{BADB0204-F3CF-43F3-B8D6-0A4A2DA63583}" srcOrd="0" destOrd="0" presId="urn:microsoft.com/office/officeart/2005/8/layout/vList2"/>
    <dgm:cxn modelId="{6D0CB850-7676-41FC-9D51-5DF44970CB7D}" type="presOf" srcId="{C9333690-F36D-4BDB-80FD-CB1F3AB7FD29}" destId="{E5AD95C0-8D29-436A-A560-1E10239A043E}" srcOrd="0" destOrd="0" presId="urn:microsoft.com/office/officeart/2005/8/layout/vList2"/>
    <dgm:cxn modelId="{BC040D6D-762C-480F-9C9A-A01D30A0C823}" type="presOf" srcId="{6E88E9C5-5644-4BA0-93E1-74E34BC9460D}" destId="{470FC2D7-E033-430C-AC70-518F46CB882F}" srcOrd="0" destOrd="0" presId="urn:microsoft.com/office/officeart/2005/8/layout/vList2"/>
    <dgm:cxn modelId="{EA83EF2B-5CD1-4019-99BE-69B8AA3950AF}" srcId="{C5931C40-B6F9-4AE4-A245-F0C09D9E0E95}" destId="{610FAB1F-7984-41E9-986D-EAD8B836EEB4}" srcOrd="4" destOrd="0" parTransId="{B4705CF6-C63B-43F7-8602-EF4C33F29924}" sibTransId="{EE35F18C-1C06-4459-A0A8-C8D09C7E66BC}"/>
    <dgm:cxn modelId="{519DF30E-5453-4C89-83A7-E5B843FB9DF6}" srcId="{C5931C40-B6F9-4AE4-A245-F0C09D9E0E95}" destId="{6E88E9C5-5644-4BA0-93E1-74E34BC9460D}" srcOrd="5" destOrd="0" parTransId="{882F8F26-EB22-431F-915A-5EC8ACC9230C}" sibTransId="{8F4A6700-ACCA-49DB-BC96-5411BB3FE1CA}"/>
    <dgm:cxn modelId="{B86B080E-A929-4582-8135-BE585681FA46}" type="presOf" srcId="{44793350-C652-4A27-AE38-EE70BCD11883}" destId="{41E96F59-42C9-45DE-92AD-57790F5582D1}" srcOrd="0" destOrd="0" presId="urn:microsoft.com/office/officeart/2005/8/layout/vList2"/>
    <dgm:cxn modelId="{537B84A7-2F19-4F2D-B0E7-3022E0DD89DC}" type="presOf" srcId="{E9440583-8B99-435A-9F50-52E3415E8545}" destId="{C70C35E1-9D9F-41DC-9407-BDD1F1683B12}" srcOrd="0" destOrd="0" presId="urn:microsoft.com/office/officeart/2005/8/layout/vList2"/>
    <dgm:cxn modelId="{62134492-B718-4BD2-953C-DA588ACA43FB}" srcId="{C5931C40-B6F9-4AE4-A245-F0C09D9E0E95}" destId="{C9333690-F36D-4BDB-80FD-CB1F3AB7FD29}" srcOrd="0" destOrd="0" parTransId="{3D5FA8E9-F5C0-4406-894A-C1848D3F161C}" sibTransId="{DAC8FA98-2B0B-4622-A6FD-76EB1D4B15A5}"/>
    <dgm:cxn modelId="{6EFA24A3-6456-4E51-AE2B-B7D1E8B6A238}" type="presOf" srcId="{C5931C40-B6F9-4AE4-A245-F0C09D9E0E95}" destId="{D082FC26-4D0F-4FB2-9E1F-DDA7D300D4BC}" srcOrd="0" destOrd="0" presId="urn:microsoft.com/office/officeart/2005/8/layout/vList2"/>
    <dgm:cxn modelId="{8F63C291-5575-4E22-A317-6EF3FE92C9B1}" type="presOf" srcId="{610FAB1F-7984-41E9-986D-EAD8B836EEB4}" destId="{AAACCCCE-A28B-49FB-93A2-4855DD74BEE1}" srcOrd="0" destOrd="0" presId="urn:microsoft.com/office/officeart/2005/8/layout/vList2"/>
    <dgm:cxn modelId="{919401F5-0A11-4969-B145-325D40F2F582}" type="presParOf" srcId="{D082FC26-4D0F-4FB2-9E1F-DDA7D300D4BC}" destId="{E5AD95C0-8D29-436A-A560-1E10239A043E}" srcOrd="0" destOrd="0" presId="urn:microsoft.com/office/officeart/2005/8/layout/vList2"/>
    <dgm:cxn modelId="{E79D64B7-781C-4FAF-B426-8253A304E78A}" type="presParOf" srcId="{D082FC26-4D0F-4FB2-9E1F-DDA7D300D4BC}" destId="{BAC73CC5-399C-4428-B64E-08BA9A6828EE}" srcOrd="1" destOrd="0" presId="urn:microsoft.com/office/officeart/2005/8/layout/vList2"/>
    <dgm:cxn modelId="{4C1BCDDF-B05E-4174-B80F-27285B696048}" type="presParOf" srcId="{D082FC26-4D0F-4FB2-9E1F-DDA7D300D4BC}" destId="{C70C35E1-9D9F-41DC-9407-BDD1F1683B12}" srcOrd="2" destOrd="0" presId="urn:microsoft.com/office/officeart/2005/8/layout/vList2"/>
    <dgm:cxn modelId="{09CB6668-BEBB-443B-BA30-53527A94B259}" type="presParOf" srcId="{D082FC26-4D0F-4FB2-9E1F-DDA7D300D4BC}" destId="{5E8783CD-4731-4AB7-A62F-BF93DE094D11}" srcOrd="3" destOrd="0" presId="urn:microsoft.com/office/officeart/2005/8/layout/vList2"/>
    <dgm:cxn modelId="{DE0302D8-757F-49C8-B441-F5209156551D}" type="presParOf" srcId="{D082FC26-4D0F-4FB2-9E1F-DDA7D300D4BC}" destId="{41E96F59-42C9-45DE-92AD-57790F5582D1}" srcOrd="4" destOrd="0" presId="urn:microsoft.com/office/officeart/2005/8/layout/vList2"/>
    <dgm:cxn modelId="{58CBD241-6428-4C03-AF50-70D1416A3EE3}" type="presParOf" srcId="{D082FC26-4D0F-4FB2-9E1F-DDA7D300D4BC}" destId="{474444C1-749B-4CD9-923B-356E1CB5A9DE}" srcOrd="5" destOrd="0" presId="urn:microsoft.com/office/officeart/2005/8/layout/vList2"/>
    <dgm:cxn modelId="{E90DE608-4D46-485A-8D85-DB7221B2A9F6}" type="presParOf" srcId="{D082FC26-4D0F-4FB2-9E1F-DDA7D300D4BC}" destId="{BADB0204-F3CF-43F3-B8D6-0A4A2DA63583}" srcOrd="6" destOrd="0" presId="urn:microsoft.com/office/officeart/2005/8/layout/vList2"/>
    <dgm:cxn modelId="{E23F7BC2-A809-4F08-B474-DE6361E1FC77}" type="presParOf" srcId="{D082FC26-4D0F-4FB2-9E1F-DDA7D300D4BC}" destId="{EEB1E901-6AB4-4871-B5DE-EF53E1EEF219}" srcOrd="7" destOrd="0" presId="urn:microsoft.com/office/officeart/2005/8/layout/vList2"/>
    <dgm:cxn modelId="{C3AD27B0-7995-4836-BE5B-991C32DB11F8}" type="presParOf" srcId="{D082FC26-4D0F-4FB2-9E1F-DDA7D300D4BC}" destId="{AAACCCCE-A28B-49FB-93A2-4855DD74BEE1}" srcOrd="8" destOrd="0" presId="urn:microsoft.com/office/officeart/2005/8/layout/vList2"/>
    <dgm:cxn modelId="{0691FBA7-5121-4414-8C6D-67C8A75B69AD}" type="presParOf" srcId="{D082FC26-4D0F-4FB2-9E1F-DDA7D300D4BC}" destId="{91A7B2B9-EC57-4BC5-81FB-9D85F813AD55}" srcOrd="9" destOrd="0" presId="urn:microsoft.com/office/officeart/2005/8/layout/vList2"/>
    <dgm:cxn modelId="{2FC72494-FF4E-4464-8F4D-B2E0FEBC9D95}" type="presParOf" srcId="{D082FC26-4D0F-4FB2-9E1F-DDA7D300D4BC}" destId="{470FC2D7-E033-430C-AC70-518F46CB88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46C50-3473-4B99-BDD4-3FE39F36ED1A}">
      <dsp:nvSpPr>
        <dsp:cNvPr id="0" name=""/>
        <dsp:cNvSpPr/>
      </dsp:nvSpPr>
      <dsp:spPr>
        <a:xfrm>
          <a:off x="720076" y="2369"/>
          <a:ext cx="7010386" cy="1036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природні водотоки (річки та струмки) –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241,2 тис. га (10,0 %)</a:t>
          </a:r>
          <a:endParaRPr lang="uk-UA" sz="2000" kern="1200" dirty="0"/>
        </a:p>
      </dsp:txBody>
      <dsp:txXfrm>
        <a:off x="770660" y="52953"/>
        <a:ext cx="6909218" cy="935045"/>
      </dsp:txXfrm>
    </dsp:sp>
    <dsp:sp modelId="{2F1729D9-1537-45D7-B50F-5DF6B3CC377E}">
      <dsp:nvSpPr>
        <dsp:cNvPr id="0" name=""/>
        <dsp:cNvSpPr/>
      </dsp:nvSpPr>
      <dsp:spPr>
        <a:xfrm>
          <a:off x="720076" y="1090393"/>
          <a:ext cx="7056790" cy="1036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штучні водотоки (канали, колектори, канави) – 179,8 тис. га (7,4 %)</a:t>
          </a:r>
          <a:endParaRPr lang="uk-UA" sz="2000" kern="1200" dirty="0"/>
        </a:p>
      </dsp:txBody>
      <dsp:txXfrm>
        <a:off x="770660" y="1140977"/>
        <a:ext cx="6955622" cy="935045"/>
      </dsp:txXfrm>
    </dsp:sp>
    <dsp:sp modelId="{E8B8E529-A60D-4F57-8086-1D8BCABD25F1}">
      <dsp:nvSpPr>
        <dsp:cNvPr id="0" name=""/>
        <dsp:cNvSpPr/>
      </dsp:nvSpPr>
      <dsp:spPr>
        <a:xfrm>
          <a:off x="720076" y="2178417"/>
          <a:ext cx="7056790" cy="1036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озера, прибережні замкнуті водойми, лимани – 873,6 тис. га (36,1 %)</a:t>
          </a:r>
          <a:endParaRPr lang="uk-UA" sz="2000" kern="1200" dirty="0"/>
        </a:p>
      </dsp:txBody>
      <dsp:txXfrm>
        <a:off x="770660" y="2229001"/>
        <a:ext cx="6955622" cy="935045"/>
      </dsp:txXfrm>
    </dsp:sp>
    <dsp:sp modelId="{9497059B-7253-47C0-8D3A-7884A25BC276}">
      <dsp:nvSpPr>
        <dsp:cNvPr id="0" name=""/>
        <dsp:cNvSpPr/>
      </dsp:nvSpPr>
      <dsp:spPr>
        <a:xfrm>
          <a:off x="720076" y="3266441"/>
          <a:ext cx="7056790" cy="1036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ставки –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336,5 тис. га (13,9 %)</a:t>
          </a:r>
          <a:endParaRPr lang="uk-UA" sz="2000" kern="1200" dirty="0"/>
        </a:p>
      </dsp:txBody>
      <dsp:txXfrm>
        <a:off x="770660" y="3317025"/>
        <a:ext cx="6955622" cy="935045"/>
      </dsp:txXfrm>
    </dsp:sp>
    <dsp:sp modelId="{FA663A2B-428D-4FFA-B8F1-66B82EF0C0B5}">
      <dsp:nvSpPr>
        <dsp:cNvPr id="0" name=""/>
        <dsp:cNvSpPr/>
      </dsp:nvSpPr>
      <dsp:spPr>
        <a:xfrm>
          <a:off x="720076" y="4354465"/>
          <a:ext cx="7056790" cy="1036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штучні водосховища –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791,4 тис. га. (32,7 %)</a:t>
          </a:r>
          <a:endParaRPr lang="uk-UA" sz="2000" kern="1200" dirty="0"/>
        </a:p>
      </dsp:txBody>
      <dsp:txXfrm>
        <a:off x="770660" y="4405049"/>
        <a:ext cx="6955622" cy="93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0C974-1A86-4156-992E-841E1D9391B9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ADB32-C71B-448B-B651-5AD90C274A9B}">
      <dsp:nvSpPr>
        <dsp:cNvPr id="0" name=""/>
        <dsp:cNvSpPr/>
      </dsp:nvSpPr>
      <dsp:spPr>
        <a:xfrm>
          <a:off x="2124236" y="0"/>
          <a:ext cx="5652628" cy="4248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кількісне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виснаження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водних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ресурсів</a:t>
          </a:r>
          <a:endParaRPr lang="uk-UA" sz="3600" kern="1200" dirty="0"/>
        </a:p>
      </dsp:txBody>
      <dsp:txXfrm>
        <a:off x="2124236" y="0"/>
        <a:ext cx="5652628" cy="2018024"/>
      </dsp:txXfrm>
    </dsp:sp>
    <dsp:sp modelId="{399BF5C4-134A-4091-94A0-B9BB0CBD07A3}">
      <dsp:nvSpPr>
        <dsp:cNvPr id="0" name=""/>
        <dsp:cNvSpPr/>
      </dsp:nvSpPr>
      <dsp:spPr>
        <a:xfrm>
          <a:off x="1115223" y="2018024"/>
          <a:ext cx="2018024" cy="20180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23375-9716-49A0-A67D-EB2302CED071}">
      <dsp:nvSpPr>
        <dsp:cNvPr id="0" name=""/>
        <dsp:cNvSpPr/>
      </dsp:nvSpPr>
      <dsp:spPr>
        <a:xfrm>
          <a:off x="2124236" y="2018024"/>
          <a:ext cx="5652628" cy="2018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якісне</a:t>
          </a:r>
          <a:r>
            <a:rPr lang="ru-RU" sz="3600" kern="1200" dirty="0" smtClean="0"/>
            <a:t> «</a:t>
          </a:r>
          <a:r>
            <a:rPr lang="ru-RU" sz="3600" kern="1200" dirty="0" err="1" smtClean="0"/>
            <a:t>виснаження</a:t>
          </a:r>
          <a:r>
            <a:rPr lang="ru-RU" sz="3600" kern="1200" dirty="0" smtClean="0"/>
            <a:t>» </a:t>
          </a:r>
          <a:r>
            <a:rPr lang="ru-RU" sz="3600" kern="1200" dirty="0" err="1" smtClean="0"/>
            <a:t>водних</a:t>
          </a:r>
          <a:r>
            <a:rPr lang="ru-RU" sz="3600" kern="1200" dirty="0" smtClean="0"/>
            <a:t> </a:t>
          </a:r>
          <a:r>
            <a:rPr lang="ru-RU" sz="3600" kern="1200" dirty="0" err="1" smtClean="0"/>
            <a:t>ресурсів</a:t>
          </a:r>
          <a:r>
            <a:rPr lang="ru-RU" sz="3600" kern="1200" dirty="0" smtClean="0"/>
            <a:t> (</a:t>
          </a:r>
          <a:r>
            <a:rPr lang="ru-RU" sz="3600" kern="1200" dirty="0" err="1" smtClean="0"/>
            <a:t>забруднення</a:t>
          </a:r>
          <a:r>
            <a:rPr lang="ru-RU" sz="3600" kern="1200" dirty="0" smtClean="0"/>
            <a:t> вод) </a:t>
          </a:r>
          <a:endParaRPr lang="uk-UA" sz="3600" kern="1200" dirty="0"/>
        </a:p>
      </dsp:txBody>
      <dsp:txXfrm>
        <a:off x="2124236" y="2018024"/>
        <a:ext cx="5652628" cy="2018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E1285-C631-4201-92CA-0E3B306E6CFA}">
      <dsp:nvSpPr>
        <dsp:cNvPr id="0" name=""/>
        <dsp:cNvSpPr/>
      </dsp:nvSpPr>
      <dsp:spPr>
        <a:xfrm>
          <a:off x="1227732" y="0"/>
          <a:ext cx="4608512" cy="46085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DD18F-B3B3-4F78-B737-81D6B50F26A6}">
      <dsp:nvSpPr>
        <dsp:cNvPr id="0" name=""/>
        <dsp:cNvSpPr/>
      </dsp:nvSpPr>
      <dsp:spPr>
        <a:xfrm>
          <a:off x="3085534" y="463326"/>
          <a:ext cx="3888441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характер </a:t>
          </a:r>
          <a:r>
            <a:rPr lang="ru-RU" sz="2000" kern="1200" dirty="0" err="1" smtClean="0"/>
            <a:t>землеробства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водозбірних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площах</a:t>
          </a:r>
          <a:endParaRPr lang="uk-UA" sz="2000" kern="1200" dirty="0"/>
        </a:p>
      </dsp:txBody>
      <dsp:txXfrm>
        <a:off x="3138788" y="516580"/>
        <a:ext cx="3781933" cy="984413"/>
      </dsp:txXfrm>
    </dsp:sp>
    <dsp:sp modelId="{A24D4C54-737D-4BAA-BF33-874CC4138CB6}">
      <dsp:nvSpPr>
        <dsp:cNvPr id="0" name=""/>
        <dsp:cNvSpPr/>
      </dsp:nvSpPr>
      <dsp:spPr>
        <a:xfrm>
          <a:off x="3092738" y="1690612"/>
          <a:ext cx="38740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регулювання</a:t>
          </a:r>
          <a:r>
            <a:rPr lang="ru-RU" sz="2000" kern="1200" dirty="0" smtClean="0"/>
            <a:t> стоку</a:t>
          </a:r>
          <a:endParaRPr lang="uk-UA" sz="2000" kern="1200" dirty="0"/>
        </a:p>
      </dsp:txBody>
      <dsp:txXfrm>
        <a:off x="3145992" y="1743866"/>
        <a:ext cx="3767524" cy="984413"/>
      </dsp:txXfrm>
    </dsp:sp>
    <dsp:sp modelId="{A2AA5BD7-B528-44FA-B813-73624E59E241}">
      <dsp:nvSpPr>
        <dsp:cNvPr id="0" name=""/>
        <dsp:cNvSpPr/>
      </dsp:nvSpPr>
      <dsp:spPr>
        <a:xfrm>
          <a:off x="3078329" y="2917899"/>
          <a:ext cx="3902849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Водопостачання</a:t>
          </a:r>
          <a:r>
            <a:rPr lang="ru-RU" sz="2000" kern="1200" dirty="0" smtClean="0"/>
            <a:t>: </a:t>
          </a:r>
          <a:r>
            <a:rPr lang="ru-RU" sz="1800" kern="1200" dirty="0" err="1" smtClean="0"/>
            <a:t>промислове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сільськогосподарське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комунальне</a:t>
          </a:r>
          <a:r>
            <a:rPr lang="ru-RU" sz="1800" kern="1200" dirty="0" smtClean="0"/>
            <a:t> </a:t>
          </a:r>
          <a:endParaRPr lang="uk-UA" sz="1800" kern="1200" dirty="0"/>
        </a:p>
      </dsp:txBody>
      <dsp:txXfrm>
        <a:off x="3131583" y="2971153"/>
        <a:ext cx="3796341" cy="984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7A23B-C93D-42CD-A218-4E9ACEE498B8}">
      <dsp:nvSpPr>
        <dsp:cNvPr id="0" name=""/>
        <dsp:cNvSpPr/>
      </dsp:nvSpPr>
      <dsp:spPr>
        <a:xfrm>
          <a:off x="590" y="2426"/>
          <a:ext cx="4237262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потреб </a:t>
          </a:r>
          <a:r>
            <a:rPr lang="ru-RU" sz="2000" kern="1200" dirty="0" err="1" smtClean="0"/>
            <a:t>сільського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населення</a:t>
          </a:r>
          <a:r>
            <a:rPr lang="ru-RU" sz="2000" kern="1200" dirty="0" smtClean="0"/>
            <a:t> для потреб </a:t>
          </a:r>
          <a:r>
            <a:rPr lang="ru-RU" sz="2000" kern="1200" dirty="0" err="1" smtClean="0"/>
            <a:t>тваринництва</a:t>
          </a:r>
          <a:endParaRPr lang="uk-UA" sz="2000" kern="1200" dirty="0"/>
        </a:p>
      </dsp:txBody>
      <dsp:txXfrm>
        <a:off x="78754" y="80590"/>
        <a:ext cx="4080934" cy="1444865"/>
      </dsp:txXfrm>
    </dsp:sp>
    <dsp:sp modelId="{4A093B31-D0D2-4E47-AD68-0EDF2BA0B3A8}">
      <dsp:nvSpPr>
        <dsp:cNvPr id="0" name=""/>
        <dsp:cNvSpPr/>
      </dsp:nvSpPr>
      <dsp:spPr>
        <a:xfrm>
          <a:off x="590" y="1683679"/>
          <a:ext cx="4288264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потреб </a:t>
          </a:r>
          <a:r>
            <a:rPr lang="ru-RU" sz="2000" kern="1200" dirty="0" err="1" smtClean="0"/>
            <a:t>сільськогосподарського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виробництва</a:t>
          </a:r>
          <a:r>
            <a:rPr lang="ru-RU" sz="2000" kern="1200" dirty="0" smtClean="0"/>
            <a:t> </a:t>
          </a:r>
          <a:endParaRPr lang="uk-UA" sz="2000" kern="1200" dirty="0"/>
        </a:p>
      </dsp:txBody>
      <dsp:txXfrm>
        <a:off x="78754" y="1761843"/>
        <a:ext cx="4131936" cy="1444865"/>
      </dsp:txXfrm>
    </dsp:sp>
    <dsp:sp modelId="{E8B8C393-91E7-44EE-8DE2-D9EB5B33FE43}">
      <dsp:nvSpPr>
        <dsp:cNvPr id="0" name=""/>
        <dsp:cNvSpPr/>
      </dsp:nvSpPr>
      <dsp:spPr>
        <a:xfrm rot="5400000">
          <a:off x="5888212" y="1981841"/>
          <a:ext cx="1280954" cy="43673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зрошення, обводнення</a:t>
          </a:r>
          <a:endParaRPr lang="uk-UA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при осушенні боліт та перезволожених земель</a:t>
          </a:r>
          <a:endParaRPr lang="uk-UA" sz="2400" kern="1200"/>
        </a:p>
      </dsp:txBody>
      <dsp:txXfrm rot="-5400000">
        <a:off x="4345002" y="3587583"/>
        <a:ext cx="4304844" cy="1155892"/>
      </dsp:txXfrm>
    </dsp:sp>
    <dsp:sp modelId="{EA9EC0F4-D284-4867-B6FA-F5662D1ED4B4}">
      <dsp:nvSpPr>
        <dsp:cNvPr id="0" name=""/>
        <dsp:cNvSpPr/>
      </dsp:nvSpPr>
      <dsp:spPr>
        <a:xfrm>
          <a:off x="590" y="3364932"/>
          <a:ext cx="4344411" cy="1601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</a:t>
          </a:r>
          <a:r>
            <a:rPr lang="ru-RU" sz="2000" kern="1200" dirty="0" err="1" smtClean="0"/>
            <a:t>водних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меліорацій</a:t>
          </a:r>
          <a:r>
            <a:rPr lang="ru-RU" sz="2000" kern="1200" dirty="0" smtClean="0"/>
            <a:t>:</a:t>
          </a:r>
          <a:endParaRPr lang="uk-UA" sz="2000" kern="1200" dirty="0"/>
        </a:p>
      </dsp:txBody>
      <dsp:txXfrm>
        <a:off x="78754" y="3443096"/>
        <a:ext cx="4188083" cy="1444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5995-A6C8-44FE-81EA-EAF4A3758310}">
      <dsp:nvSpPr>
        <dsp:cNvPr id="0" name=""/>
        <dsp:cNvSpPr/>
      </dsp:nvSpPr>
      <dsp:spPr>
        <a:xfrm>
          <a:off x="0" y="58486"/>
          <a:ext cx="619268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Іригаційна реградація</a:t>
          </a:r>
          <a:endParaRPr lang="uk-UA" sz="2500" kern="1200"/>
        </a:p>
      </dsp:txBody>
      <dsp:txXfrm>
        <a:off x="48481" y="106967"/>
        <a:ext cx="6095726" cy="896166"/>
      </dsp:txXfrm>
    </dsp:sp>
    <dsp:sp modelId="{BC46FAA3-514F-43AF-B1A9-E33EF493B56C}">
      <dsp:nvSpPr>
        <dsp:cNvPr id="0" name=""/>
        <dsp:cNvSpPr/>
      </dsp:nvSpPr>
      <dsp:spPr>
        <a:xfrm>
          <a:off x="0" y="1123615"/>
          <a:ext cx="619268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Іригаційне осолонцювання</a:t>
          </a:r>
          <a:endParaRPr lang="uk-UA" sz="2500" kern="1200"/>
        </a:p>
      </dsp:txBody>
      <dsp:txXfrm>
        <a:off x="48481" y="1172096"/>
        <a:ext cx="6095726" cy="896166"/>
      </dsp:txXfrm>
    </dsp:sp>
    <dsp:sp modelId="{E0654467-8AD3-41CA-935A-9BE1F4ED7DD0}">
      <dsp:nvSpPr>
        <dsp:cNvPr id="0" name=""/>
        <dsp:cNvSpPr/>
      </dsp:nvSpPr>
      <dsp:spPr>
        <a:xfrm>
          <a:off x="0" y="2188744"/>
          <a:ext cx="6192688" cy="993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Іригаційна деградація </a:t>
          </a:r>
          <a:br>
            <a:rPr lang="uk-UA" sz="2500" kern="1200" smtClean="0"/>
          </a:br>
          <a:endParaRPr lang="uk-UA" sz="2500" kern="1200"/>
        </a:p>
      </dsp:txBody>
      <dsp:txXfrm>
        <a:off x="48481" y="2237225"/>
        <a:ext cx="6095726" cy="896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4E14D-B51E-4753-9A82-AFEFA79043FA}">
      <dsp:nvSpPr>
        <dsp:cNvPr id="0" name=""/>
        <dsp:cNvSpPr/>
      </dsp:nvSpPr>
      <dsp:spPr>
        <a:xfrm>
          <a:off x="1987192" y="0"/>
          <a:ext cx="3816424" cy="38164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8627B-C672-4CFC-B15D-E8A79A9F889D}">
      <dsp:nvSpPr>
        <dsp:cNvPr id="0" name=""/>
        <dsp:cNvSpPr/>
      </dsp:nvSpPr>
      <dsp:spPr>
        <a:xfrm>
          <a:off x="3895404" y="382015"/>
          <a:ext cx="2480675" cy="1356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водоохоронні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зони</a:t>
          </a:r>
          <a:endParaRPr lang="uk-UA" sz="2300" kern="1200" dirty="0"/>
        </a:p>
      </dsp:txBody>
      <dsp:txXfrm>
        <a:off x="3961629" y="448240"/>
        <a:ext cx="2348225" cy="1224169"/>
      </dsp:txXfrm>
    </dsp:sp>
    <dsp:sp modelId="{CAFC4F62-02A0-440B-988C-6DE859092BEC}">
      <dsp:nvSpPr>
        <dsp:cNvPr id="0" name=""/>
        <dsp:cNvSpPr/>
      </dsp:nvSpPr>
      <dsp:spPr>
        <a:xfrm>
          <a:off x="3895404" y="1908212"/>
          <a:ext cx="2480675" cy="1356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прибережні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захисні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смуги</a:t>
          </a:r>
          <a:endParaRPr lang="uk-UA" sz="2300" kern="1200" dirty="0"/>
        </a:p>
      </dsp:txBody>
      <dsp:txXfrm>
        <a:off x="3961629" y="1974437"/>
        <a:ext cx="2348225" cy="12241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F97EA-AFD4-469B-B82C-FC15CA22CBFD}">
      <dsp:nvSpPr>
        <dsp:cNvPr id="0" name=""/>
        <dsp:cNvSpPr/>
      </dsp:nvSpPr>
      <dsp:spPr>
        <a:xfrm>
          <a:off x="1242006" y="827"/>
          <a:ext cx="5546113" cy="1602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для малих річок, струмків і потічків, а також ставків площею менше 3 гектарів –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25 метрів</a:t>
          </a:r>
          <a:endParaRPr lang="uk-UA" sz="2100" kern="1200" dirty="0"/>
        </a:p>
      </dsp:txBody>
      <dsp:txXfrm>
        <a:off x="2043062" y="827"/>
        <a:ext cx="3944001" cy="1602112"/>
      </dsp:txXfrm>
    </dsp:sp>
    <dsp:sp modelId="{07C3C065-9BAA-4B11-B1BD-FECFF2E07808}">
      <dsp:nvSpPr>
        <dsp:cNvPr id="0" name=""/>
        <dsp:cNvSpPr/>
      </dsp:nvSpPr>
      <dsp:spPr>
        <a:xfrm>
          <a:off x="1242006" y="1827235"/>
          <a:ext cx="5735243" cy="1602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для середніх річок, водосховищ на них та ставків площею більше 3 гектарів –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50 метрів</a:t>
          </a:r>
          <a:endParaRPr lang="uk-UA" sz="2100" kern="1200" dirty="0"/>
        </a:p>
      </dsp:txBody>
      <dsp:txXfrm>
        <a:off x="2043062" y="1827235"/>
        <a:ext cx="4133131" cy="1602112"/>
      </dsp:txXfrm>
    </dsp:sp>
    <dsp:sp modelId="{09DF9038-BBDA-42EB-9C00-F5D463593C02}">
      <dsp:nvSpPr>
        <dsp:cNvPr id="0" name=""/>
        <dsp:cNvSpPr/>
      </dsp:nvSpPr>
      <dsp:spPr>
        <a:xfrm>
          <a:off x="1242006" y="3653644"/>
          <a:ext cx="5624016" cy="1602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для великих річок, водосховищ на них та озер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100 метрів</a:t>
          </a:r>
          <a:endParaRPr lang="uk-UA" sz="2100" kern="1200" dirty="0"/>
        </a:p>
      </dsp:txBody>
      <dsp:txXfrm>
        <a:off x="2043062" y="3653644"/>
        <a:ext cx="4021904" cy="16021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D95C0-8D29-436A-A560-1E10239A043E}">
      <dsp:nvSpPr>
        <dsp:cNvPr id="0" name=""/>
        <dsp:cNvSpPr/>
      </dsp:nvSpPr>
      <dsp:spPr>
        <a:xfrm>
          <a:off x="0" y="28774"/>
          <a:ext cx="856895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а) розорювання земель, а також садівництво та городництво</a:t>
          </a:r>
          <a:endParaRPr lang="uk-UA" sz="2000" kern="1200" dirty="0"/>
        </a:p>
      </dsp:txBody>
      <dsp:txXfrm>
        <a:off x="38784" y="67558"/>
        <a:ext cx="8491384" cy="716935"/>
      </dsp:txXfrm>
    </dsp:sp>
    <dsp:sp modelId="{C70C35E1-9D9F-41DC-9407-BDD1F1683B12}">
      <dsp:nvSpPr>
        <dsp:cNvPr id="0" name=""/>
        <dsp:cNvSpPr/>
      </dsp:nvSpPr>
      <dsp:spPr>
        <a:xfrm>
          <a:off x="0" y="880877"/>
          <a:ext cx="856895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б) зберігання та застосування пестицидів і добрив</a:t>
          </a:r>
          <a:endParaRPr lang="uk-UA" sz="2000" kern="1200" dirty="0"/>
        </a:p>
      </dsp:txBody>
      <dsp:txXfrm>
        <a:off x="38784" y="919661"/>
        <a:ext cx="8491384" cy="716935"/>
      </dsp:txXfrm>
    </dsp:sp>
    <dsp:sp modelId="{41E96F59-42C9-45DE-92AD-57790F5582D1}">
      <dsp:nvSpPr>
        <dsp:cNvPr id="0" name=""/>
        <dsp:cNvSpPr/>
      </dsp:nvSpPr>
      <dsp:spPr>
        <a:xfrm>
          <a:off x="0" y="1732980"/>
          <a:ext cx="856895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в) влаштування літніх таборів для худоби</a:t>
          </a:r>
          <a:endParaRPr lang="uk-UA" sz="2000" kern="1200" dirty="0"/>
        </a:p>
      </dsp:txBody>
      <dsp:txXfrm>
        <a:off x="38784" y="1771764"/>
        <a:ext cx="8491384" cy="716935"/>
      </dsp:txXfrm>
    </dsp:sp>
    <dsp:sp modelId="{BADB0204-F3CF-43F3-B8D6-0A4A2DA63583}">
      <dsp:nvSpPr>
        <dsp:cNvPr id="0" name=""/>
        <dsp:cNvSpPr/>
      </dsp:nvSpPr>
      <dsp:spPr>
        <a:xfrm>
          <a:off x="0" y="2585084"/>
          <a:ext cx="856895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г) будівництво будь-яких споруд (крім гідротехнічних, навігаційного призначення, гідрометричних та лінійних)</a:t>
          </a:r>
          <a:endParaRPr lang="uk-UA" sz="2000" kern="1200"/>
        </a:p>
      </dsp:txBody>
      <dsp:txXfrm>
        <a:off x="38784" y="2623868"/>
        <a:ext cx="8491384" cy="716935"/>
      </dsp:txXfrm>
    </dsp:sp>
    <dsp:sp modelId="{AAACCCCE-A28B-49FB-93A2-4855DD74BEE1}">
      <dsp:nvSpPr>
        <dsp:cNvPr id="0" name=""/>
        <dsp:cNvSpPr/>
      </dsp:nvSpPr>
      <dsp:spPr>
        <a:xfrm>
          <a:off x="0" y="3437187"/>
          <a:ext cx="856895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ґ) влаштування звалищ сміття, гноєсховищ тощо</a:t>
          </a:r>
          <a:endParaRPr lang="uk-UA" sz="2000" kern="1200"/>
        </a:p>
      </dsp:txBody>
      <dsp:txXfrm>
        <a:off x="38784" y="3475971"/>
        <a:ext cx="8491384" cy="716935"/>
      </dsp:txXfrm>
    </dsp:sp>
    <dsp:sp modelId="{470FC2D7-E033-430C-AC70-518F46CB882F}">
      <dsp:nvSpPr>
        <dsp:cNvPr id="0" name=""/>
        <dsp:cNvSpPr/>
      </dsp:nvSpPr>
      <dsp:spPr>
        <a:xfrm>
          <a:off x="0" y="4289290"/>
          <a:ext cx="856895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д) миття та обслуговування транспортних засобів і техніки</a:t>
          </a:r>
          <a:endParaRPr lang="uk-UA" sz="2000" kern="1200"/>
        </a:p>
      </dsp:txBody>
      <dsp:txXfrm>
        <a:off x="38784" y="4328074"/>
        <a:ext cx="8491384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go/502-96-%D0%B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/>
              <a:t>Лектор: Барвінський А.В.,</a:t>
            </a:r>
          </a:p>
          <a:p>
            <a:r>
              <a:rPr lang="uk-UA" altLang="uk-UA" sz="2400"/>
              <a:t>кандидат сільськогосподарських наук,</a:t>
            </a:r>
          </a:p>
          <a:p>
            <a:r>
              <a:rPr lang="uk-UA" altLang="uk-UA" sz="2400"/>
              <a:t>доцент кафедри управління земельними ресурсами</a:t>
            </a:r>
            <a:endParaRPr lang="ru-RU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7"/>
          </a:xfrm>
        </p:spPr>
        <p:txBody>
          <a:bodyPr/>
          <a:lstStyle/>
          <a:p>
            <a:r>
              <a:rPr lang="uk-UA" sz="2400" dirty="0" smtClean="0"/>
              <a:t>Річкова мережа України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797"/>
          <a:stretch/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7249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Україні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понад</a:t>
            </a:r>
            <a:r>
              <a:rPr lang="ru-RU" sz="2400" dirty="0">
                <a:solidFill>
                  <a:srgbClr val="002060"/>
                </a:solidFill>
              </a:rPr>
              <a:t> 63 тис. </a:t>
            </a:r>
            <a:r>
              <a:rPr lang="ru-RU" sz="2400" dirty="0" err="1">
                <a:solidFill>
                  <a:srgbClr val="002060"/>
                </a:solidFill>
              </a:rPr>
              <a:t>малих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річок</a:t>
            </a:r>
            <a:r>
              <a:rPr lang="ru-RU" sz="2400" dirty="0">
                <a:solidFill>
                  <a:srgbClr val="002060"/>
                </a:solidFill>
              </a:rPr>
              <a:t> і </a:t>
            </a:r>
            <a:r>
              <a:rPr lang="ru-RU" sz="2400" dirty="0" err="1">
                <a:solidFill>
                  <a:srgbClr val="002060"/>
                </a:solidFill>
              </a:rPr>
              <a:t>водотоків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5293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/>
            <a:r>
              <a:rPr lang="uk-UA" sz="2400" dirty="0"/>
              <a:t>В Україні понад 20 тисяч </a:t>
            </a:r>
            <a:r>
              <a:rPr lang="uk-UA" sz="2400" dirty="0" smtClean="0"/>
              <a:t>озер</a:t>
            </a:r>
          </a:p>
          <a:p>
            <a:pPr indent="720000"/>
            <a:r>
              <a:rPr lang="uk-UA" sz="2400" dirty="0" smtClean="0"/>
              <a:t>Великі </a:t>
            </a:r>
            <a:r>
              <a:rPr lang="uk-UA" sz="2400" dirty="0"/>
              <a:t>озера розташовані в плавнях Дунаю і на узбережжі Чорного моря (Ялпуг, Сасик та ін</a:t>
            </a:r>
            <a:r>
              <a:rPr lang="uk-UA" sz="2400" dirty="0" smtClean="0"/>
              <a:t>.) 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2" y="236840"/>
            <a:ext cx="4338138" cy="2472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53265"/>
            <a:ext cx="4176464" cy="26160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9037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Найбільше озеро Полісся – Світязь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5615" y="5072232"/>
            <a:ext cx="3976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Синевир – найбільше озеро Карпат</a:t>
            </a:r>
          </a:p>
        </p:txBody>
      </p:sp>
    </p:spTree>
    <p:extLst>
      <p:ext uri="{BB962C8B-B14F-4D97-AF65-F5344CB8AC3E}">
        <p14:creationId xmlns:p14="http://schemas.microsoft.com/office/powerpoint/2010/main" val="157002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uk-UA" sz="2800" dirty="0" smtClean="0"/>
              <a:t>Проблеми використання водних ресурсів </a:t>
            </a:r>
            <a:endParaRPr lang="uk-UA" sz="2800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683568" y="1484784"/>
          <a:ext cx="77768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46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5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2800" dirty="0" smtClean="0"/>
              <a:t>Водоспоживання в національному господарстві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2736"/>
            <a:ext cx="83632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4" y="0"/>
            <a:ext cx="9152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/>
              <a:t>антропогенного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стан і режим </a:t>
            </a:r>
            <a:r>
              <a:rPr lang="ru-RU" sz="2400" dirty="0" err="1" smtClean="0"/>
              <a:t>водних</a:t>
            </a:r>
            <a:r>
              <a:rPr lang="ru-RU" sz="2400" dirty="0" smtClean="0"/>
              <a:t> </a:t>
            </a:r>
            <a:r>
              <a:rPr lang="ru-RU" sz="2400" dirty="0" err="1"/>
              <a:t>об’єктів</a:t>
            </a:r>
            <a:endParaRPr lang="uk-UA" sz="2400" dirty="0"/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79512" y="1268760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51920" y="5877272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Збільшуються</a:t>
            </a:r>
            <a:r>
              <a:rPr lang="ru-RU" sz="2000" dirty="0"/>
              <a:t> </a:t>
            </a:r>
            <a:r>
              <a:rPr lang="ru-RU" sz="2000" dirty="0" err="1"/>
              <a:t>об'єми</a:t>
            </a:r>
            <a:r>
              <a:rPr lang="ru-RU" sz="2000" dirty="0"/>
              <a:t> </a:t>
            </a:r>
            <a:r>
              <a:rPr lang="ru-RU" sz="2000" dirty="0" err="1"/>
              <a:t>стічних</a:t>
            </a:r>
            <a:r>
              <a:rPr lang="ru-RU" sz="2000" dirty="0"/>
              <a:t> вод і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забруднюючих</a:t>
            </a:r>
            <a:r>
              <a:rPr lang="ru-RU" sz="2000" dirty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</a:t>
            </a:r>
            <a:r>
              <a:rPr lang="ru-RU" sz="2000" dirty="0"/>
              <a:t>них</a:t>
            </a:r>
          </a:p>
        </p:txBody>
      </p:sp>
    </p:spTree>
    <p:extLst>
      <p:ext uri="{BB962C8B-B14F-4D97-AF65-F5344CB8AC3E}">
        <p14:creationId xmlns:p14="http://schemas.microsoft.com/office/powerpoint/2010/main" val="35690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ресурсів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у </a:t>
            </a:r>
            <a:r>
              <a:rPr lang="ru-RU" sz="2800" dirty="0" err="1"/>
              <a:t>сільському</a:t>
            </a:r>
            <a:r>
              <a:rPr lang="ru-RU" sz="2800" dirty="0"/>
              <a:t> </a:t>
            </a:r>
            <a:r>
              <a:rPr lang="ru-RU" sz="2800" dirty="0" err="1"/>
              <a:t>господарстві</a:t>
            </a:r>
            <a:r>
              <a:rPr lang="ru-RU" sz="2800" dirty="0"/>
              <a:t> </a:t>
            </a:r>
            <a:endParaRPr lang="uk-UA" sz="2800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51520" y="1628800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61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2800" dirty="0" smtClean="0"/>
              <a:t>Зрошення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9"/>
            <a:ext cx="3816424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76512"/>
            <a:ext cx="3888432" cy="243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9" y="4077071"/>
            <a:ext cx="3960440" cy="2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1655763"/>
          </a:xfrm>
        </p:spPr>
        <p:txBody>
          <a:bodyPr/>
          <a:lstStyle/>
          <a:p>
            <a:r>
              <a:rPr lang="uk-UA" altLang="uk-UA" sz="3200" b="1" dirty="0" smtClean="0"/>
              <a:t/>
            </a:r>
            <a:br>
              <a:rPr lang="uk-UA" altLang="uk-UA" sz="3200" b="1" dirty="0" smtClean="0"/>
            </a:br>
            <a:r>
              <a:rPr lang="uk-UA" altLang="uk-UA" sz="3200" b="1" dirty="0" smtClean="0"/>
              <a:t>Модуль </a:t>
            </a:r>
            <a:r>
              <a:rPr lang="uk-UA" altLang="uk-UA" sz="3200" b="1" dirty="0"/>
              <a:t>1. </a:t>
            </a:r>
            <a:r>
              <a:rPr lang="uk-UA" sz="3200" b="1" dirty="0">
                <a:effectLst/>
              </a:rPr>
              <a:t>Земельні ресурси України і методичні засади оцінки їх </a:t>
            </a:r>
            <a:r>
              <a:rPr lang="uk-UA" sz="3200" b="1" dirty="0" smtClean="0">
                <a:effectLst/>
              </a:rPr>
              <a:t>якості</a:t>
            </a:r>
            <a:r>
              <a:rPr lang="ru-RU" altLang="uk-UA" sz="4000" dirty="0" smtClean="0"/>
              <a:t> </a:t>
            </a:r>
            <a:r>
              <a:rPr lang="uk-UA" altLang="uk-UA" sz="4000" dirty="0" smtClean="0"/>
              <a:t> </a:t>
            </a:r>
            <a:r>
              <a:rPr lang="ru-RU" altLang="uk-UA" sz="4000" dirty="0"/>
              <a:t/>
            </a:r>
            <a:br>
              <a:rPr lang="ru-RU" altLang="uk-UA" sz="4000" dirty="0"/>
            </a:b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err="1" smtClean="0"/>
              <a:t>Деградаційні</a:t>
            </a:r>
            <a:r>
              <a:rPr lang="uk-UA" sz="2400" dirty="0" smtClean="0"/>
              <a:t> процеси </a:t>
            </a:r>
            <a:br>
              <a:rPr lang="uk-UA" sz="2400" dirty="0" smtClean="0"/>
            </a:br>
            <a:r>
              <a:rPr lang="uk-UA" sz="2400" dirty="0" smtClean="0"/>
              <a:t>на зрошуваних землях</a:t>
            </a:r>
            <a:endParaRPr lang="uk-UA" sz="2400" dirty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115616" y="1988840"/>
          <a:ext cx="61926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6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ru-RU" sz="2400" b="1" dirty="0" err="1" smtClean="0"/>
              <a:t>Водоохоронні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обмеження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 err="1"/>
              <a:t>використанні</a:t>
            </a:r>
            <a:r>
              <a:rPr lang="ru-RU" sz="2400" dirty="0"/>
              <a:t> земель </a:t>
            </a:r>
            <a:endParaRPr lang="uk-UA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484784"/>
          <a:ext cx="83632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51723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/>
            <a:r>
              <a:rPr lang="ru-RU" b="1" dirty="0" err="1" smtClean="0"/>
              <a:t>Водоохоронні</a:t>
            </a:r>
            <a:r>
              <a:rPr lang="ru-RU" b="1" dirty="0" smtClean="0"/>
              <a:t> </a:t>
            </a:r>
            <a:r>
              <a:rPr lang="ru-RU" b="1" dirty="0" err="1" smtClean="0"/>
              <a:t>зони</a:t>
            </a:r>
            <a:r>
              <a:rPr lang="ru-RU" b="1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«</a:t>
            </a:r>
            <a:r>
              <a:rPr lang="ru-RU" dirty="0"/>
              <a:t>природного буфера»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виробничо-господарськими</a:t>
            </a:r>
            <a:r>
              <a:rPr lang="ru-RU" dirty="0" smtClean="0"/>
              <a:t> системами</a:t>
            </a:r>
            <a:r>
              <a:rPr lang="ru-RU" dirty="0"/>
              <a:t>, </a:t>
            </a:r>
            <a:endParaRPr lang="ru-RU" dirty="0" smtClean="0"/>
          </a:p>
          <a:p>
            <a:pPr indent="720000"/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негативним</a:t>
            </a:r>
            <a:r>
              <a:rPr lang="ru-RU" dirty="0"/>
              <a:t> чином </a:t>
            </a:r>
            <a:r>
              <a:rPr lang="ru-RU" dirty="0" err="1"/>
              <a:t>впливати</a:t>
            </a:r>
            <a:r>
              <a:rPr lang="ru-RU" dirty="0"/>
              <a:t> на стан та </a:t>
            </a:r>
            <a:r>
              <a:rPr lang="ru-RU" dirty="0" err="1"/>
              <a:t>якість</a:t>
            </a:r>
            <a:r>
              <a:rPr lang="ru-RU" dirty="0"/>
              <a:t> вод</a:t>
            </a:r>
          </a:p>
        </p:txBody>
      </p:sp>
    </p:spTree>
    <p:extLst>
      <p:ext uri="{BB962C8B-B14F-4D97-AF65-F5344CB8AC3E}">
        <p14:creationId xmlns:p14="http://schemas.microsoft.com/office/powerpoint/2010/main" val="229363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sz="2400" dirty="0" smtClean="0"/>
              <a:t>Нормативно-правова основа </a:t>
            </a:r>
            <a:r>
              <a:rPr lang="uk-UA" sz="2400" dirty="0"/>
              <a:t>формування водоохоронних обмежень у використанні земель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12777"/>
            <a:ext cx="8435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 smtClean="0"/>
              <a:t>Водний </a:t>
            </a:r>
            <a:r>
              <a:rPr lang="uk-UA" sz="2000" b="1" dirty="0"/>
              <a:t>кодекс України </a:t>
            </a:r>
            <a:r>
              <a:rPr lang="uk-UA" sz="2000" dirty="0"/>
              <a:t>від 06.06.1995 № </a:t>
            </a:r>
            <a:r>
              <a:rPr lang="uk-UA" sz="2000" dirty="0" smtClean="0"/>
              <a:t>213/95-ВР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 smtClean="0"/>
              <a:t>Земельний </a:t>
            </a:r>
            <a:r>
              <a:rPr lang="uk-UA" sz="2000" b="1" dirty="0"/>
              <a:t>кодекс України </a:t>
            </a:r>
            <a:r>
              <a:rPr lang="uk-UA" sz="2000" dirty="0"/>
              <a:t>від 25.10.2001 № 2768-</a:t>
            </a:r>
            <a:r>
              <a:rPr lang="en-US" sz="2000" dirty="0" smtClean="0"/>
              <a:t>III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 smtClean="0"/>
              <a:t>Постанова </a:t>
            </a:r>
            <a:r>
              <a:rPr lang="uk-UA" sz="2000" b="1" dirty="0"/>
              <a:t>Кабінету Міністрів України </a:t>
            </a:r>
            <a:r>
              <a:rPr lang="uk-UA" sz="2000" dirty="0"/>
              <a:t>від 08.05.1996 № 486 «Про затвердження Порядку визначення розмірів і меж водоохоронних зон та режиму ведення господарської діяльності в них</a:t>
            </a:r>
            <a:r>
              <a:rPr lang="uk-UA" sz="2000" dirty="0" smtClean="0"/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 smtClean="0"/>
              <a:t>ДБН 360-92 </a:t>
            </a:r>
            <a:r>
              <a:rPr lang="uk-UA" sz="2000" dirty="0" smtClean="0"/>
              <a:t>«</a:t>
            </a:r>
            <a:r>
              <a:rPr lang="uk-UA" sz="2000" dirty="0"/>
              <a:t>Містобудування. Планування і забудова міських і сільських поселень</a:t>
            </a:r>
            <a:r>
              <a:rPr lang="uk-UA" sz="2000" dirty="0" smtClean="0"/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 smtClean="0"/>
              <a:t>СОУ </a:t>
            </a:r>
            <a:r>
              <a:rPr lang="uk-UA" sz="2000" b="1" dirty="0"/>
              <a:t>00032632-005:2009 </a:t>
            </a:r>
            <a:r>
              <a:rPr lang="uk-UA" sz="2000" dirty="0"/>
              <a:t>«Землеустрій. Проекти землеустрою щодо створення водоохоронних зон. Правила розроблення» (затверджений наказом </a:t>
            </a:r>
            <a:r>
              <a:rPr lang="uk-UA" sz="2000" dirty="0" smtClean="0"/>
              <a:t>Держкомзему від 17.07.2009 № 375)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 smtClean="0"/>
              <a:t>ВБН </a:t>
            </a:r>
            <a:r>
              <a:rPr lang="uk-UA" sz="2000" b="1" dirty="0"/>
              <a:t>33-4759129-03-05-92 </a:t>
            </a:r>
            <a:r>
              <a:rPr lang="uk-UA" sz="2000" dirty="0"/>
              <a:t>«Проектування, упорядкування та експлуатація водоохоронних зон водосховищ</a:t>
            </a:r>
            <a:r>
              <a:rPr lang="uk-UA" sz="2000" dirty="0" smtClean="0"/>
              <a:t>»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6922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2400" dirty="0" smtClean="0"/>
              <a:t>Прибережні захисні смуги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1578"/>
            <a:ext cx="3995936" cy="2765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132856"/>
            <a:ext cx="4032448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149080"/>
            <a:ext cx="413995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04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19256" cy="936103"/>
          </a:xfrm>
        </p:spPr>
        <p:txBody>
          <a:bodyPr/>
          <a:lstStyle/>
          <a:p>
            <a:r>
              <a:rPr lang="uk-UA" sz="2400" b="1" dirty="0" smtClean="0"/>
              <a:t>Ширина прибережних захисних смуг</a:t>
            </a:r>
            <a:r>
              <a:rPr lang="uk-UA" dirty="0"/>
              <a:t/>
            </a:r>
            <a:br>
              <a:rPr lang="uk-UA" dirty="0"/>
            </a:br>
            <a:r>
              <a:rPr lang="uk-UA" sz="2000" dirty="0" smtClean="0">
                <a:effectLst/>
              </a:rPr>
              <a:t>(Стаття 88 ВК України)</a:t>
            </a:r>
            <a:endParaRPr lang="uk-UA" sz="2000" dirty="0"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340768"/>
          <a:ext cx="82192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37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1412776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332657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прибережних</a:t>
            </a:r>
            <a:r>
              <a:rPr lang="ru-RU" sz="2400" dirty="0"/>
              <a:t> </a:t>
            </a:r>
            <a:r>
              <a:rPr lang="ru-RU" sz="2400" dirty="0" err="1"/>
              <a:t>захисних</a:t>
            </a:r>
            <a:r>
              <a:rPr lang="ru-RU" sz="2400" dirty="0"/>
              <a:t> </a:t>
            </a:r>
            <a:r>
              <a:rPr lang="ru-RU" sz="2400" dirty="0" err="1"/>
              <a:t>смугах</a:t>
            </a:r>
            <a:r>
              <a:rPr lang="ru-RU" sz="2400" dirty="0"/>
              <a:t> </a:t>
            </a:r>
            <a:r>
              <a:rPr lang="ru-RU" sz="2400" dirty="0" err="1"/>
              <a:t>забороняється</a:t>
            </a:r>
            <a:r>
              <a:rPr lang="ru-RU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Стаття</a:t>
            </a:r>
            <a:r>
              <a:rPr lang="ru-RU" sz="2000" dirty="0"/>
              <a:t> 61 ЗКУ):</a:t>
            </a:r>
          </a:p>
        </p:txBody>
      </p:sp>
    </p:spTree>
    <p:extLst>
      <p:ext uri="{BB962C8B-B14F-4D97-AF65-F5344CB8AC3E}">
        <p14:creationId xmlns:p14="http://schemas.microsoft.com/office/powerpoint/2010/main" val="63110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7"/>
          </a:xfrm>
        </p:spPr>
        <p:txBody>
          <a:bodyPr/>
          <a:lstStyle/>
          <a:p>
            <a:r>
              <a:rPr lang="uk-UA" sz="2400" dirty="0" smtClean="0"/>
              <a:t>Водні об′єкти в </a:t>
            </a:r>
            <a:r>
              <a:rPr lang="uk-UA" sz="2400" dirty="0" err="1" smtClean="0"/>
              <a:t>грунтозахисній</a:t>
            </a:r>
            <a:r>
              <a:rPr lang="uk-UA" sz="2400" dirty="0" smtClean="0"/>
              <a:t> </a:t>
            </a:r>
            <a:r>
              <a:rPr lang="uk-UA" sz="2400" dirty="0" err="1" smtClean="0"/>
              <a:t>адаптивно</a:t>
            </a:r>
            <a:r>
              <a:rPr lang="uk-UA" sz="2400" dirty="0" smtClean="0"/>
              <a:t>-ландшафтній системі землекористування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 smtClean="0"/>
              <a:t>Висновки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/>
              <a:t>водного фонду </a:t>
            </a:r>
            <a:r>
              <a:rPr lang="ru-RU" sz="2000" dirty="0" err="1" smtClean="0"/>
              <a:t>зайняті</a:t>
            </a:r>
            <a:r>
              <a:rPr lang="ru-RU" sz="2000" dirty="0" smtClean="0"/>
              <a:t> </a:t>
            </a:r>
            <a:r>
              <a:rPr lang="ru-RU" sz="2000" dirty="0" err="1"/>
              <a:t>водними</a:t>
            </a:r>
            <a:r>
              <a:rPr lang="ru-RU" sz="2000" dirty="0"/>
              <a:t> </a:t>
            </a:r>
            <a:r>
              <a:rPr lang="ru-RU" sz="2000" dirty="0" err="1" smtClean="0"/>
              <a:t>об'єктами</a:t>
            </a:r>
            <a:r>
              <a:rPr lang="ru-RU" sz="2000" dirty="0" smtClean="0"/>
              <a:t>: морями</a:t>
            </a:r>
            <a:r>
              <a:rPr lang="ru-RU" sz="2000" dirty="0"/>
              <a:t>, </a:t>
            </a:r>
            <a:r>
              <a:rPr lang="ru-RU" sz="2000" dirty="0" err="1"/>
              <a:t>річками</a:t>
            </a:r>
            <a:r>
              <a:rPr lang="ru-RU" sz="2000" dirty="0"/>
              <a:t>, озерами, </a:t>
            </a:r>
            <a:r>
              <a:rPr lang="ru-RU" sz="2000" dirty="0" err="1" smtClean="0"/>
              <a:t>водосховищами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важливу</a:t>
            </a:r>
            <a:r>
              <a:rPr lang="ru-RU" sz="2000" dirty="0" smtClean="0"/>
              <a:t> роль в </a:t>
            </a:r>
            <a:r>
              <a:rPr lang="ru-RU" sz="2000" dirty="0" err="1" smtClean="0"/>
              <a:t>національно-господарському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комплексі</a:t>
            </a:r>
            <a:r>
              <a:rPr lang="ru-RU" sz="2000" dirty="0" smtClean="0"/>
              <a:t> і в </a:t>
            </a:r>
            <a:r>
              <a:rPr lang="ru-RU" sz="2000" dirty="0" err="1" smtClean="0"/>
              <a:t>стабілізації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</a:t>
            </a:r>
          </a:p>
          <a:p>
            <a:pPr indent="457200"/>
            <a:endParaRPr lang="ru-RU" sz="2000" dirty="0"/>
          </a:p>
          <a:p>
            <a:pPr indent="457200"/>
            <a:r>
              <a:rPr lang="ru-RU" sz="2000" dirty="0" smtClean="0"/>
              <a:t> </a:t>
            </a:r>
            <a:r>
              <a:rPr lang="ru-RU" sz="2000" dirty="0"/>
              <a:t>Одним з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антропогенного </a:t>
            </a:r>
            <a:r>
              <a:rPr lang="ru-RU" sz="2000" dirty="0" err="1"/>
              <a:t>впливу</a:t>
            </a:r>
            <a:r>
              <a:rPr lang="ru-RU" sz="2000" dirty="0"/>
              <a:t> на стан і режим </a:t>
            </a:r>
            <a:r>
              <a:rPr lang="ru-RU" sz="2000" dirty="0" err="1"/>
              <a:t>водних</a:t>
            </a:r>
            <a:r>
              <a:rPr lang="ru-RU" sz="2000" dirty="0"/>
              <a:t>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та </a:t>
            </a:r>
            <a:r>
              <a:rPr lang="ru-RU" sz="2000" dirty="0" err="1"/>
              <a:t>водних</a:t>
            </a:r>
            <a:r>
              <a:rPr lang="ru-RU" sz="2000" dirty="0"/>
              <a:t> </a:t>
            </a:r>
            <a:r>
              <a:rPr lang="ru-RU" sz="2000" dirty="0" err="1"/>
              <a:t>об’єктів</a:t>
            </a:r>
            <a:r>
              <a:rPr lang="ru-RU" sz="2000" dirty="0"/>
              <a:t> є характер </a:t>
            </a:r>
            <a:r>
              <a:rPr lang="ru-RU" sz="2000" dirty="0" err="1"/>
              <a:t>землеробства</a:t>
            </a:r>
            <a:r>
              <a:rPr lang="ru-RU" sz="2000" dirty="0"/>
              <a:t> на </a:t>
            </a:r>
            <a:r>
              <a:rPr lang="ru-RU" sz="2000" dirty="0" err="1"/>
              <a:t>водозбірних</a:t>
            </a:r>
            <a:r>
              <a:rPr lang="ru-RU" sz="2000" dirty="0"/>
              <a:t> </a:t>
            </a:r>
            <a:r>
              <a:rPr lang="ru-RU" sz="2000" dirty="0" err="1"/>
              <a:t>площах</a:t>
            </a:r>
            <a:r>
              <a:rPr lang="ru-RU" sz="2000" dirty="0"/>
              <a:t>, </a:t>
            </a:r>
            <a:r>
              <a:rPr lang="ru-RU" sz="2000" dirty="0" err="1"/>
              <a:t>регулювання</a:t>
            </a:r>
            <a:r>
              <a:rPr lang="ru-RU" sz="2000" dirty="0"/>
              <a:t> стоку, </a:t>
            </a:r>
            <a:r>
              <a:rPr lang="ru-RU" sz="2000" dirty="0" err="1"/>
              <a:t>про­мислове</a:t>
            </a:r>
            <a:r>
              <a:rPr lang="ru-RU" sz="2000" dirty="0"/>
              <a:t>, </a:t>
            </a:r>
            <a:r>
              <a:rPr lang="ru-RU" sz="2000" dirty="0" err="1"/>
              <a:t>сільськогосподарське</a:t>
            </a:r>
            <a:r>
              <a:rPr lang="ru-RU" sz="2000" dirty="0"/>
              <a:t> та </a:t>
            </a:r>
            <a:r>
              <a:rPr lang="ru-RU" sz="2000" dirty="0" err="1"/>
              <a:t>комунальне</a:t>
            </a:r>
            <a:r>
              <a:rPr lang="ru-RU" sz="2000" dirty="0"/>
              <a:t> </a:t>
            </a:r>
            <a:r>
              <a:rPr lang="ru-RU" sz="2000" dirty="0" err="1" smtClean="0"/>
              <a:t>водопостачання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об'ємів</a:t>
            </a:r>
            <a:r>
              <a:rPr lang="ru-RU" sz="2000" dirty="0" smtClean="0"/>
              <a:t> </a:t>
            </a:r>
            <a:r>
              <a:rPr lang="ru-RU" sz="2000" dirty="0" err="1"/>
              <a:t>стічних</a:t>
            </a:r>
            <a:r>
              <a:rPr lang="ru-RU" sz="2000" dirty="0"/>
              <a:t> вод і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/>
              <a:t>забруднюючих</a:t>
            </a:r>
            <a:r>
              <a:rPr lang="ru-RU" sz="2000" dirty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</a:t>
            </a:r>
            <a:r>
              <a:rPr lang="ru-RU" sz="2000" dirty="0"/>
              <a:t>них.</a:t>
            </a:r>
            <a:endParaRPr lang="uk-UA" sz="2000" dirty="0"/>
          </a:p>
          <a:p>
            <a:pPr indent="457200"/>
            <a:endParaRPr lang="ru-RU" sz="2000" dirty="0" smtClean="0"/>
          </a:p>
          <a:p>
            <a:pPr indent="457200"/>
            <a:r>
              <a:rPr lang="ru-RU" sz="2000" dirty="0" smtClean="0"/>
              <a:t>Для </a:t>
            </a:r>
            <a:r>
              <a:rPr lang="ru-RU" sz="2000" dirty="0" err="1" smtClean="0"/>
              <a:t>поліпшення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/>
              <a:t>вести </a:t>
            </a:r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 </a:t>
            </a:r>
            <a:r>
              <a:rPr lang="ru-RU" sz="2000" dirty="0" smtClean="0"/>
              <a:t>так, </a:t>
            </a:r>
            <a:r>
              <a:rPr lang="ru-RU" sz="2000" dirty="0" err="1"/>
              <a:t>щоб</a:t>
            </a:r>
            <a:r>
              <a:rPr lang="ru-RU" sz="2000" dirty="0"/>
              <a:t> у </a:t>
            </a:r>
            <a:r>
              <a:rPr lang="ru-RU" sz="2000" dirty="0" smtClean="0"/>
              <a:t>них </a:t>
            </a:r>
            <a:r>
              <a:rPr lang="ru-RU" sz="2000" dirty="0"/>
              <a:t>не </a:t>
            </a:r>
            <a:r>
              <a:rPr lang="ru-RU" sz="2000" dirty="0" err="1"/>
              <a:t>потрапляли</a:t>
            </a:r>
            <a:r>
              <a:rPr lang="ru-RU" sz="2000" dirty="0"/>
              <a:t> </a:t>
            </a:r>
            <a:r>
              <a:rPr lang="ru-RU" sz="2000" dirty="0" err="1"/>
              <a:t>біогенні</a:t>
            </a:r>
            <a:r>
              <a:rPr lang="ru-RU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, </a:t>
            </a:r>
            <a:r>
              <a:rPr lang="ru-RU" sz="2000" dirty="0" err="1"/>
              <a:t>хімікати</a:t>
            </a:r>
            <a:r>
              <a:rPr lang="ru-RU" sz="2000" dirty="0"/>
              <a:t> та </a:t>
            </a:r>
            <a:r>
              <a:rPr lang="ru-RU" sz="2000" dirty="0" err="1"/>
              <a:t>органічні</a:t>
            </a:r>
            <a:r>
              <a:rPr lang="ru-RU" sz="2000" dirty="0"/>
              <a:t> </a:t>
            </a:r>
            <a:r>
              <a:rPr lang="ru-RU" sz="2000" dirty="0" err="1"/>
              <a:t>залишки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тваринництва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не </a:t>
            </a:r>
            <a:r>
              <a:rPr lang="ru-RU" sz="2000" dirty="0" err="1"/>
              <a:t>скидались</a:t>
            </a:r>
            <a:r>
              <a:rPr lang="ru-RU" sz="2000" dirty="0"/>
              <a:t> </a:t>
            </a:r>
            <a:r>
              <a:rPr lang="ru-RU" sz="2000" dirty="0" err="1"/>
              <a:t>забруднені</a:t>
            </a:r>
            <a:r>
              <a:rPr lang="ru-RU" sz="2000" dirty="0"/>
              <a:t> </a:t>
            </a:r>
            <a:r>
              <a:rPr lang="ru-RU" sz="2000" dirty="0" err="1"/>
              <a:t>промисловістю</a:t>
            </a:r>
            <a:r>
              <a:rPr lang="ru-RU" sz="2000" dirty="0"/>
              <a:t> і </a:t>
            </a:r>
            <a:r>
              <a:rPr lang="ru-RU" sz="2000" dirty="0" err="1"/>
              <a:t>комунальним</a:t>
            </a:r>
            <a:r>
              <a:rPr lang="ru-RU" sz="2000" dirty="0"/>
              <a:t> </a:t>
            </a:r>
            <a:r>
              <a:rPr lang="ru-RU" sz="2000" dirty="0" err="1"/>
              <a:t>господарством</a:t>
            </a:r>
            <a:r>
              <a:rPr lang="ru-RU" sz="2000" dirty="0"/>
              <a:t> </a:t>
            </a:r>
            <a:r>
              <a:rPr lang="ru-RU" sz="2000" dirty="0" smtClean="0"/>
              <a:t>стоки.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312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312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Назвіть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розподілу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регіональному рівні.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Чим визначається якість води у природі? 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Чим обумовлене біологічне забруднення річок? 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Охарактеризуйте вклад окремих галузей економіки у забруднення поверхневих вод. </a:t>
            </a:r>
          </a:p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Назвіть п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ричини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екологічної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охопила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практично всю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83035"/>
          </a:xfrm>
        </p:spPr>
        <p:txBody>
          <a:bodyPr/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effectLst/>
                <a:latin typeface="Arial Black" panose="020B0A04020102020204" pitchFamily="34" charset="0"/>
              </a:rPr>
              <a:t>Тема </a:t>
            </a:r>
            <a:r>
              <a:rPr lang="uk-UA" sz="2800" b="1" dirty="0">
                <a:effectLst/>
                <a:latin typeface="Arial Black" panose="020B0A04020102020204" pitchFamily="34" charset="0"/>
              </a:rPr>
              <a:t>3. Землі водного фонду, їх використання та охорона</a:t>
            </a:r>
            <a:r>
              <a:rPr lang="uk-UA" dirty="0">
                <a:effectLst/>
                <a:latin typeface="Arial Black" panose="020B0A04020102020204" pitchFamily="34" charset="0"/>
              </a:rPr>
              <a:t/>
            </a:r>
            <a:br>
              <a:rPr lang="uk-UA" dirty="0">
                <a:effectLst/>
                <a:latin typeface="Arial Black" panose="020B0A04020102020204" pitchFamily="34" charset="0"/>
              </a:rPr>
            </a:b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74838"/>
            <a:ext cx="82912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/>
            <a:r>
              <a:rPr lang="uk-UA" sz="2800" b="1" dirty="0" smtClean="0"/>
              <a:t>1</a:t>
            </a:r>
            <a:r>
              <a:rPr lang="uk-UA" sz="2800" b="1" dirty="0"/>
              <a:t>. Структура та розміщення водних об′єктів в регіонах</a:t>
            </a:r>
            <a:endParaRPr lang="uk-UA" sz="2800" dirty="0"/>
          </a:p>
          <a:p>
            <a:pPr indent="720000"/>
            <a:r>
              <a:rPr lang="uk-UA" sz="2800" b="1" dirty="0"/>
              <a:t>2. Якість водних ресурсів і тенденція її зміни</a:t>
            </a:r>
            <a:endParaRPr lang="uk-UA" sz="2800" dirty="0"/>
          </a:p>
          <a:p>
            <a:pPr indent="720000"/>
            <a:r>
              <a:rPr lang="uk-UA" sz="2800" b="1" dirty="0"/>
              <a:t>3. Шляхи поліпшення екологічної ситуації у сфері водокористування</a:t>
            </a:r>
            <a:endParaRPr lang="uk-UA" sz="2800" dirty="0"/>
          </a:p>
          <a:p>
            <a:r>
              <a:rPr lang="uk-UA" sz="2800" b="1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dirty="0" err="1"/>
              <a:t>Медінформ</a:t>
            </a:r>
            <a:r>
              <a:rPr lang="uk-UA" dirty="0"/>
              <a:t>, 2015.-642 с.</a:t>
            </a:r>
          </a:p>
          <a:p>
            <a:pPr indent="540000"/>
            <a:r>
              <a:rPr lang="uk-UA" dirty="0" smtClean="0"/>
              <a:t>2. </a:t>
            </a:r>
            <a:r>
              <a:rPr lang="uk-UA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dirty="0" err="1"/>
              <a:t>А.В.Барвінський</a:t>
            </a:r>
            <a:r>
              <a:rPr lang="uk-UA" dirty="0"/>
              <a:t>, </a:t>
            </a:r>
            <a:r>
              <a:rPr lang="uk-UA" dirty="0" err="1"/>
              <a:t>Р.В.Тихенко</a:t>
            </a:r>
            <a:r>
              <a:rPr lang="uk-UA" dirty="0"/>
              <a:t>. –Київ: Центр інформаційних технологій, 2012.-136с. </a:t>
            </a:r>
          </a:p>
          <a:p>
            <a:pPr indent="540000"/>
            <a:r>
              <a:rPr lang="uk-UA" dirty="0" smtClean="0"/>
              <a:t>3. </a:t>
            </a:r>
            <a:r>
              <a:rPr lang="uk-UA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dirty="0"/>
              <a:t>http://land.gov.ua/info/struktura-zemelnoho-fondu-ukrainy-ta-dynamika-ioho-zmin/</a:t>
            </a:r>
          </a:p>
          <a:p>
            <a:pPr indent="540000"/>
            <a:r>
              <a:rPr lang="uk-UA" dirty="0" smtClean="0"/>
              <a:t>4</a:t>
            </a:r>
            <a:r>
              <a:rPr lang="en-US" dirty="0" smtClean="0"/>
              <a:t>. </a:t>
            </a:r>
            <a:r>
              <a:rPr lang="ru-RU" dirty="0">
                <a:hlinkClick r:id="rId2"/>
              </a:rPr>
              <a:t>Про </a:t>
            </a:r>
            <a:r>
              <a:rPr lang="ru-RU" dirty="0" err="1">
                <a:hlinkClick r:id="rId2"/>
              </a:rPr>
              <a:t>затвердження</a:t>
            </a:r>
            <a:r>
              <a:rPr lang="ru-RU" dirty="0">
                <a:hlinkClick r:id="rId2"/>
              </a:rPr>
              <a:t> Порядку </a:t>
            </a:r>
            <a:r>
              <a:rPr lang="ru-RU" dirty="0" err="1">
                <a:hlinkClick r:id="rId2"/>
              </a:rPr>
              <a:t>користування</a:t>
            </a:r>
            <a:r>
              <a:rPr lang="ru-RU" dirty="0">
                <a:hlinkClick r:id="rId2"/>
              </a:rPr>
              <a:t> землями водного </a:t>
            </a:r>
            <a:r>
              <a:rPr lang="ru-RU" dirty="0" smtClean="0">
                <a:hlinkClick r:id="rId2"/>
              </a:rPr>
              <a:t>фонду</a:t>
            </a:r>
            <a:endParaRPr lang="uk-UA" dirty="0"/>
          </a:p>
          <a:p>
            <a:pPr indent="540000"/>
            <a:r>
              <a:rPr lang="uk-UA" dirty="0" smtClean="0"/>
              <a:t>/</a:t>
            </a:r>
            <a:r>
              <a:rPr lang="uk-UA" dirty="0"/>
              <a:t>Електронний ресурс. -Режим доступу:</a:t>
            </a:r>
          </a:p>
          <a:p>
            <a:pPr indent="540000"/>
            <a:r>
              <a:rPr lang="en-US" dirty="0" smtClean="0"/>
              <a:t>http</a:t>
            </a:r>
            <a:r>
              <a:rPr lang="en-US" dirty="0"/>
              <a:t>://zakon.rada.gov.ua/go/502-96-%D0%BF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851919" cy="2564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1556792"/>
            <a:ext cx="4104456" cy="2658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900749"/>
            <a:ext cx="3816425" cy="2577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3" y="4509120"/>
            <a:ext cx="3995937" cy="23488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35846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Склад </a:t>
            </a:r>
            <a:r>
              <a:rPr lang="ru-RU" sz="2800" b="1" dirty="0"/>
              <a:t>земель водного фонду </a:t>
            </a:r>
            <a:endParaRPr lang="ru-RU" sz="2800" b="1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Стаття</a:t>
            </a:r>
            <a:r>
              <a:rPr lang="ru-RU" sz="2000" dirty="0" smtClean="0"/>
              <a:t> </a:t>
            </a:r>
            <a:r>
              <a:rPr lang="ru-RU" sz="2000" dirty="0"/>
              <a:t>58 </a:t>
            </a:r>
            <a:r>
              <a:rPr lang="ru-RU" sz="2000" dirty="0" smtClean="0"/>
              <a:t>ЗКУ) </a:t>
            </a:r>
            <a:endParaRPr lang="ru-RU" sz="2000" dirty="0"/>
          </a:p>
          <a:p>
            <a:endParaRPr lang="ru-RU" sz="2400" dirty="0"/>
          </a:p>
          <a:p>
            <a:pPr indent="720000"/>
            <a:r>
              <a:rPr lang="ru-RU" sz="2400" b="1" dirty="0" smtClean="0"/>
              <a:t>До </a:t>
            </a:r>
            <a:r>
              <a:rPr lang="ru-RU" sz="2400" b="1" dirty="0"/>
              <a:t>земель водного фонду належать </a:t>
            </a:r>
            <a:r>
              <a:rPr lang="ru-RU" sz="2400" b="1" dirty="0" err="1"/>
              <a:t>землі</a:t>
            </a:r>
            <a:r>
              <a:rPr lang="ru-RU" sz="2400" b="1" dirty="0"/>
              <a:t>, </a:t>
            </a:r>
            <a:r>
              <a:rPr lang="ru-RU" sz="2400" b="1" dirty="0" err="1"/>
              <a:t>зайняті</a:t>
            </a:r>
            <a:r>
              <a:rPr lang="ru-RU" sz="2400" b="1" dirty="0"/>
              <a:t>:</a:t>
            </a:r>
          </a:p>
          <a:p>
            <a:pPr indent="720000"/>
            <a:r>
              <a:rPr lang="ru-RU" sz="2400" dirty="0"/>
              <a:t>а) морями, </a:t>
            </a:r>
            <a:r>
              <a:rPr lang="ru-RU" sz="2400" dirty="0" err="1"/>
              <a:t>річками</a:t>
            </a:r>
            <a:r>
              <a:rPr lang="ru-RU" sz="2400" dirty="0"/>
              <a:t>, озерами, </a:t>
            </a:r>
            <a:r>
              <a:rPr lang="ru-RU" sz="2400" dirty="0" err="1"/>
              <a:t>водосховищами</a:t>
            </a:r>
            <a:r>
              <a:rPr lang="ru-RU" sz="2400" dirty="0"/>
              <a:t>,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водними</a:t>
            </a:r>
            <a:r>
              <a:rPr lang="ru-RU" sz="2400" dirty="0"/>
              <a:t> </a:t>
            </a:r>
            <a:r>
              <a:rPr lang="ru-RU" sz="2400" dirty="0" err="1"/>
              <a:t>об'єктами</a:t>
            </a:r>
            <a:r>
              <a:rPr lang="ru-RU" sz="2400" dirty="0"/>
              <a:t>, болотами, а </a:t>
            </a:r>
            <a:r>
              <a:rPr lang="ru-RU" sz="2400" dirty="0" err="1"/>
              <a:t>також</a:t>
            </a:r>
            <a:r>
              <a:rPr lang="ru-RU" sz="2400" dirty="0"/>
              <a:t> островами, не </a:t>
            </a:r>
            <a:r>
              <a:rPr lang="ru-RU" sz="2400" dirty="0" err="1"/>
              <a:t>зайнятими</a:t>
            </a:r>
            <a:r>
              <a:rPr lang="ru-RU" sz="2400" dirty="0"/>
              <a:t> </a:t>
            </a:r>
            <a:r>
              <a:rPr lang="ru-RU" sz="2400" dirty="0" err="1" smtClean="0"/>
              <a:t>лісами</a:t>
            </a:r>
            <a:endParaRPr lang="ru-RU" sz="2400" dirty="0"/>
          </a:p>
          <a:p>
            <a:pPr indent="720000"/>
            <a:r>
              <a:rPr lang="ru-RU" sz="2400" dirty="0"/>
              <a:t>б) </a:t>
            </a:r>
            <a:r>
              <a:rPr lang="ru-RU" sz="2400" dirty="0" err="1"/>
              <a:t>прибережними</a:t>
            </a:r>
            <a:r>
              <a:rPr lang="ru-RU" sz="2400" dirty="0"/>
              <a:t> </a:t>
            </a:r>
            <a:r>
              <a:rPr lang="ru-RU" sz="2400" dirty="0" err="1"/>
              <a:t>захисними</a:t>
            </a:r>
            <a:r>
              <a:rPr lang="ru-RU" sz="2400" dirty="0"/>
              <a:t> </a:t>
            </a:r>
            <a:r>
              <a:rPr lang="ru-RU" sz="2400" dirty="0" err="1"/>
              <a:t>смугами</a:t>
            </a:r>
            <a:r>
              <a:rPr lang="ru-RU" sz="2400" dirty="0"/>
              <a:t> </a:t>
            </a:r>
            <a:r>
              <a:rPr lang="ru-RU" sz="2400" dirty="0" err="1"/>
              <a:t>вздовж</a:t>
            </a:r>
            <a:r>
              <a:rPr lang="ru-RU" sz="2400" dirty="0"/>
              <a:t> </a:t>
            </a:r>
            <a:r>
              <a:rPr lang="ru-RU" sz="2400" dirty="0" err="1"/>
              <a:t>морів</a:t>
            </a:r>
            <a:r>
              <a:rPr lang="ru-RU" sz="2400" dirty="0"/>
              <a:t>, </a:t>
            </a:r>
            <a:r>
              <a:rPr lang="ru-RU" sz="2400" dirty="0" err="1"/>
              <a:t>річок</a:t>
            </a:r>
            <a:r>
              <a:rPr lang="ru-RU" sz="2400" dirty="0"/>
              <a:t> та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водойм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земель, </a:t>
            </a:r>
            <a:r>
              <a:rPr lang="ru-RU" sz="2400" dirty="0" err="1"/>
              <a:t>зайнятих</a:t>
            </a:r>
            <a:r>
              <a:rPr lang="ru-RU" sz="2400" dirty="0"/>
              <a:t> </a:t>
            </a:r>
            <a:r>
              <a:rPr lang="ru-RU" sz="2400" dirty="0" err="1" smtClean="0"/>
              <a:t>лісами</a:t>
            </a:r>
            <a:endParaRPr lang="ru-RU" sz="2400" dirty="0"/>
          </a:p>
          <a:p>
            <a:pPr indent="720000"/>
            <a:r>
              <a:rPr lang="ru-RU" sz="2400" dirty="0"/>
              <a:t>в) </a:t>
            </a:r>
            <a:r>
              <a:rPr lang="ru-RU" sz="2400" dirty="0" err="1"/>
              <a:t>гідротехнічними</a:t>
            </a:r>
            <a:r>
              <a:rPr lang="ru-RU" sz="2400" dirty="0"/>
              <a:t>, </a:t>
            </a:r>
            <a:r>
              <a:rPr lang="ru-RU" sz="2400" dirty="0" err="1"/>
              <a:t>іншими</a:t>
            </a:r>
            <a:r>
              <a:rPr lang="ru-RU" sz="2400" dirty="0"/>
              <a:t> </a:t>
            </a:r>
            <a:r>
              <a:rPr lang="ru-RU" sz="2400" dirty="0" err="1"/>
              <a:t>водогосподарськими</a:t>
            </a:r>
            <a:r>
              <a:rPr lang="ru-RU" sz="2400" dirty="0"/>
              <a:t> </a:t>
            </a:r>
            <a:r>
              <a:rPr lang="ru-RU" sz="2400" dirty="0" err="1"/>
              <a:t>спорудами</a:t>
            </a:r>
            <a:r>
              <a:rPr lang="ru-RU" sz="2400" dirty="0"/>
              <a:t> та каналами,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виділені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смуги</a:t>
            </a:r>
            <a:r>
              <a:rPr lang="ru-RU" sz="2400" dirty="0"/>
              <a:t> </a:t>
            </a:r>
            <a:r>
              <a:rPr lang="ru-RU" sz="2400" dirty="0" err="1"/>
              <a:t>відведення</a:t>
            </a:r>
            <a:r>
              <a:rPr lang="ru-RU" sz="2400" dirty="0"/>
              <a:t> для </a:t>
            </a:r>
            <a:r>
              <a:rPr lang="ru-RU" sz="2400" dirty="0" smtClean="0"/>
              <a:t>них</a:t>
            </a:r>
            <a:endParaRPr lang="ru-RU" sz="2400" dirty="0"/>
          </a:p>
          <a:p>
            <a:pPr indent="720000"/>
            <a:r>
              <a:rPr lang="ru-RU" sz="2400" dirty="0"/>
              <a:t>г) </a:t>
            </a:r>
            <a:r>
              <a:rPr lang="ru-RU" sz="2400" dirty="0" err="1"/>
              <a:t>береговими</a:t>
            </a:r>
            <a:r>
              <a:rPr lang="ru-RU" sz="2400" dirty="0"/>
              <a:t> </a:t>
            </a:r>
            <a:r>
              <a:rPr lang="ru-RU" sz="2400" dirty="0" err="1"/>
              <a:t>смугами</a:t>
            </a:r>
            <a:r>
              <a:rPr lang="ru-RU" sz="2400" dirty="0"/>
              <a:t> </a:t>
            </a:r>
            <a:r>
              <a:rPr lang="ru-RU" sz="2400" dirty="0" err="1"/>
              <a:t>водних</a:t>
            </a:r>
            <a:r>
              <a:rPr lang="ru-RU" sz="2400" dirty="0"/>
              <a:t> </a:t>
            </a:r>
            <a:r>
              <a:rPr lang="ru-RU" sz="2400" dirty="0" err="1" smtClean="0"/>
              <a:t>шляхів</a:t>
            </a:r>
            <a:endParaRPr lang="ru-RU" sz="2400" dirty="0"/>
          </a:p>
          <a:p>
            <a:pPr indent="720000"/>
            <a:r>
              <a:rPr lang="ru-RU" sz="2400" dirty="0"/>
              <a:t>ґ) штучно </a:t>
            </a:r>
            <a:r>
              <a:rPr lang="ru-RU" sz="2400" dirty="0" err="1"/>
              <a:t>створеними</a:t>
            </a:r>
            <a:r>
              <a:rPr lang="ru-RU" sz="2400" dirty="0"/>
              <a:t> </a:t>
            </a:r>
            <a:r>
              <a:rPr lang="ru-RU" sz="2400" dirty="0" err="1"/>
              <a:t>земельними</a:t>
            </a:r>
            <a:r>
              <a:rPr lang="ru-RU" sz="2400" dirty="0"/>
              <a:t> </a:t>
            </a:r>
            <a:r>
              <a:rPr lang="ru-RU" sz="2400" dirty="0" err="1"/>
              <a:t>ділянками</a:t>
            </a:r>
            <a:r>
              <a:rPr lang="ru-RU" sz="2400" dirty="0"/>
              <a:t> в межах </a:t>
            </a:r>
            <a:r>
              <a:rPr lang="ru-RU" sz="2400" dirty="0" err="1"/>
              <a:t>акваторій</a:t>
            </a:r>
            <a:r>
              <a:rPr lang="ru-RU" sz="2400" dirty="0"/>
              <a:t> </a:t>
            </a:r>
            <a:r>
              <a:rPr lang="ru-RU" sz="2400" dirty="0" err="1"/>
              <a:t>морських</a:t>
            </a:r>
            <a:r>
              <a:rPr lang="ru-RU" sz="2400" dirty="0"/>
              <a:t> </a:t>
            </a:r>
            <a:r>
              <a:rPr lang="ru-RU" sz="2400" dirty="0" err="1" smtClean="0"/>
              <a:t>портів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4384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95536" y="1276310"/>
          <a:ext cx="8496944" cy="539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260648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Землі</a:t>
            </a:r>
            <a:r>
              <a:rPr lang="ru-RU" sz="2400" dirty="0"/>
              <a:t> водного фонду </a:t>
            </a:r>
            <a:endParaRPr lang="ru-RU" sz="2400" dirty="0" smtClean="0"/>
          </a:p>
          <a:p>
            <a:pPr algn="ctr"/>
            <a:r>
              <a:rPr lang="ru-RU" dirty="0" smtClean="0"/>
              <a:t>(2422,5 </a:t>
            </a:r>
            <a:r>
              <a:rPr lang="ru-RU" dirty="0"/>
              <a:t>тис. га </a:t>
            </a:r>
            <a:r>
              <a:rPr lang="ru-RU" dirty="0" err="1"/>
              <a:t>або</a:t>
            </a:r>
            <a:r>
              <a:rPr lang="ru-RU" dirty="0"/>
              <a:t> 4,01 %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)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20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52828"/>
          </a:xfrm>
        </p:spPr>
        <p:txBody>
          <a:bodyPr/>
          <a:lstStyle/>
          <a:p>
            <a:r>
              <a:rPr lang="uk-UA" sz="2800" dirty="0"/>
              <a:t>Водний фонд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2877565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47" y="1687086"/>
            <a:ext cx="3531042" cy="2389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7" y="2780928"/>
            <a:ext cx="3457808" cy="2426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5" y="4639902"/>
            <a:ext cx="3240361" cy="2218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279862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 smtClean="0">
                <a:latin typeface="Arial Black" panose="020B0A04020102020204" pitchFamily="34" charset="0"/>
              </a:rPr>
              <a:t>це </a:t>
            </a:r>
            <a:r>
              <a:rPr lang="uk-UA" sz="2800" dirty="0">
                <a:latin typeface="Arial Black" panose="020B0A04020102020204" pitchFamily="34" charset="0"/>
              </a:rPr>
              <a:t>водні об'єкти та їх </a:t>
            </a:r>
            <a:r>
              <a:rPr lang="uk-UA" sz="2800" dirty="0" smtClean="0">
                <a:latin typeface="Arial Black" panose="020B0A04020102020204" pitchFamily="34" charset="0"/>
              </a:rPr>
              <a:t>води</a:t>
            </a:r>
            <a:r>
              <a:rPr lang="uk-UA" sz="2800" dirty="0" smtClean="0"/>
              <a:t>: </a:t>
            </a:r>
          </a:p>
          <a:p>
            <a:r>
              <a:rPr lang="uk-UA" sz="2800" dirty="0" smtClean="0"/>
              <a:t>річки</a:t>
            </a:r>
            <a:r>
              <a:rPr lang="uk-UA" sz="2800" dirty="0"/>
              <a:t>, озера, водосховища, ставки, канали, води боліт, підземні води, внутрішні моря і територіальні води морів</a:t>
            </a:r>
          </a:p>
        </p:txBody>
      </p:sp>
    </p:spTree>
    <p:extLst>
      <p:ext uri="{BB962C8B-B14F-4D97-AF65-F5344CB8AC3E}">
        <p14:creationId xmlns:p14="http://schemas.microsoft.com/office/powerpoint/2010/main" val="179843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413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400</TotalTime>
  <Words>968</Words>
  <Application>Microsoft Office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Verdana</vt:lpstr>
      <vt:lpstr>Wingdings</vt:lpstr>
      <vt:lpstr>Склон</vt:lpstr>
      <vt:lpstr>Оцінка і прогноз якості земель</vt:lpstr>
      <vt:lpstr> Модуль 1. Земельні ресурси України і методичні засади оцінки їх якості   </vt:lpstr>
      <vt:lpstr> Тема 3. Землі водного фонду, їх використання та охорона </vt:lpstr>
      <vt:lpstr>План лекції:</vt:lpstr>
      <vt:lpstr>Інформаційні джерела:</vt:lpstr>
      <vt:lpstr>Презентация PowerPoint</vt:lpstr>
      <vt:lpstr>Презентация PowerPoint</vt:lpstr>
      <vt:lpstr>Водний фонд</vt:lpstr>
      <vt:lpstr>Презентация PowerPoint</vt:lpstr>
      <vt:lpstr>Річкова мережа України </vt:lpstr>
      <vt:lpstr>Презентация PowerPoint</vt:lpstr>
      <vt:lpstr>Презентация PowerPoint</vt:lpstr>
      <vt:lpstr>Проблеми використання водних ресурсів </vt:lpstr>
      <vt:lpstr>Презентация PowerPoint</vt:lpstr>
      <vt:lpstr>Водоспоживання в національному господарстві</vt:lpstr>
      <vt:lpstr>Презентация PowerPoint</vt:lpstr>
      <vt:lpstr>Основні види антропогенного впливу  на стан і режим водних об’єктів</vt:lpstr>
      <vt:lpstr>Використання водних ресурсів  у сільському господарстві </vt:lpstr>
      <vt:lpstr>Зрошення</vt:lpstr>
      <vt:lpstr>Деградаційні процеси  на зрошуваних землях</vt:lpstr>
      <vt:lpstr>Водоохоронні обмеження у використанні земель </vt:lpstr>
      <vt:lpstr>Нормативно-правова основа формування водоохоронних обмежень у використанні земель </vt:lpstr>
      <vt:lpstr>Прибережні захисні смуги</vt:lpstr>
      <vt:lpstr>Ширина прибережних захисних смуг (Стаття 88 ВК України)</vt:lpstr>
      <vt:lpstr>Презентация PowerPoint</vt:lpstr>
      <vt:lpstr>Водні об′єкти в грунтозахисній адаптивно-ландшафтній системі землекористування</vt:lpstr>
      <vt:lpstr>Висновки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76</cp:revision>
  <dcterms:created xsi:type="dcterms:W3CDTF">2009-02-02T14:48:31Z</dcterms:created>
  <dcterms:modified xsi:type="dcterms:W3CDTF">2018-12-04T14:57:17Z</dcterms:modified>
</cp:coreProperties>
</file>