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</p:sldMasterIdLst>
  <p:sldIdLst>
    <p:sldId id="256" r:id="rId2"/>
    <p:sldId id="257" r:id="rId3"/>
    <p:sldId id="339" r:id="rId4"/>
    <p:sldId id="340" r:id="rId5"/>
    <p:sldId id="341" r:id="rId6"/>
    <p:sldId id="350" r:id="rId7"/>
    <p:sldId id="345" r:id="rId8"/>
    <p:sldId id="344" r:id="rId9"/>
    <p:sldId id="364" r:id="rId10"/>
    <p:sldId id="352" r:id="rId11"/>
    <p:sldId id="353" r:id="rId12"/>
    <p:sldId id="372" r:id="rId13"/>
    <p:sldId id="373" r:id="rId14"/>
    <p:sldId id="358" r:id="rId15"/>
    <p:sldId id="354" r:id="rId16"/>
    <p:sldId id="355" r:id="rId17"/>
    <p:sldId id="357" r:id="rId18"/>
    <p:sldId id="359" r:id="rId19"/>
    <p:sldId id="360" r:id="rId20"/>
    <p:sldId id="361" r:id="rId21"/>
    <p:sldId id="374" r:id="rId22"/>
    <p:sldId id="376" r:id="rId23"/>
    <p:sldId id="375" r:id="rId24"/>
    <p:sldId id="362" r:id="rId25"/>
    <p:sldId id="363" r:id="rId26"/>
    <p:sldId id="365" r:id="rId27"/>
    <p:sldId id="366" r:id="rId28"/>
    <p:sldId id="367" r:id="rId29"/>
    <p:sldId id="368" r:id="rId30"/>
    <p:sldId id="369" r:id="rId31"/>
    <p:sldId id="370" r:id="rId32"/>
    <p:sldId id="377" r:id="rId33"/>
    <p:sldId id="343" r:id="rId34"/>
    <p:sldId id="27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A4641-6154-4B92-8F63-63A554A9D55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028057-F238-4F34-B08A-8630D093AC52}">
      <dgm:prSet/>
      <dgm:spPr/>
      <dgm:t>
        <a:bodyPr/>
        <a:lstStyle/>
        <a:p>
          <a:pPr algn="l" rtl="0"/>
          <a:r>
            <a:rPr lang="uk-UA" dirty="0" smtClean="0"/>
            <a:t>1) Бонітування </a:t>
          </a:r>
          <a:r>
            <a:rPr lang="uk-UA" dirty="0" err="1" smtClean="0"/>
            <a:t>грунтів</a:t>
          </a:r>
          <a:r>
            <a:rPr lang="uk-UA" dirty="0" smtClean="0"/>
            <a:t>, як "метод визначення ґрунтової родючості" (за </a:t>
          </a:r>
          <a:r>
            <a:rPr lang="uk-UA" dirty="0" err="1" smtClean="0"/>
            <a:t>В.В.Докучаєвим</a:t>
          </a:r>
          <a:r>
            <a:rPr lang="uk-UA" dirty="0" smtClean="0"/>
            <a:t>), дає можливість надати </a:t>
          </a:r>
          <a:r>
            <a:rPr lang="uk-UA" i="1" dirty="0" smtClean="0">
              <a:solidFill>
                <a:schemeClr val="bg2">
                  <a:lumMod val="50000"/>
                </a:schemeClr>
              </a:solidFill>
            </a:rPr>
            <a:t>кількісну оцінку якості </a:t>
          </a:r>
          <a:r>
            <a:rPr lang="uk-UA" dirty="0" err="1" smtClean="0"/>
            <a:t>грунтів</a:t>
          </a:r>
          <a:r>
            <a:rPr lang="uk-UA" dirty="0" smtClean="0"/>
            <a:t/>
          </a:r>
          <a:br>
            <a:rPr lang="uk-UA" dirty="0" smtClean="0"/>
          </a:br>
          <a:endParaRPr lang="uk-UA" dirty="0" smtClean="0"/>
        </a:p>
        <a:p>
          <a:pPr algn="l" rtl="0"/>
          <a:r>
            <a:rPr lang="uk-UA" dirty="0" smtClean="0"/>
            <a:t>2) </a:t>
          </a:r>
          <a:r>
            <a:rPr lang="ru-RU" dirty="0" err="1" smtClean="0"/>
            <a:t>Показником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еколого-агрохімічного</a:t>
          </a:r>
          <a:r>
            <a:rPr lang="ru-RU" dirty="0" smtClean="0"/>
            <a:t> стану грунту є </a:t>
          </a:r>
          <a:r>
            <a:rPr lang="ru-RU" i="1" dirty="0" err="1" smtClean="0">
              <a:solidFill>
                <a:srgbClr val="002060"/>
              </a:solidFill>
            </a:rPr>
            <a:t>бонітет</a:t>
          </a:r>
          <a:r>
            <a:rPr lang="ru-RU" i="1" dirty="0" smtClean="0">
              <a:solidFill>
                <a:srgbClr val="002060"/>
              </a:solidFill>
            </a:rPr>
            <a:t>, </a:t>
          </a:r>
          <a:r>
            <a:rPr lang="ru-RU" i="1" dirty="0" err="1" smtClean="0">
              <a:solidFill>
                <a:srgbClr val="002060"/>
              </a:solidFill>
            </a:rPr>
            <a:t>виражений</a:t>
          </a:r>
          <a:r>
            <a:rPr lang="ru-RU" i="1" dirty="0" smtClean="0">
              <a:solidFill>
                <a:srgbClr val="002060"/>
              </a:solidFill>
            </a:rPr>
            <a:t> в балах</a:t>
          </a:r>
          <a:r>
            <a:rPr lang="ru-RU" dirty="0" smtClean="0"/>
            <a:t/>
          </a:r>
          <a:br>
            <a:rPr lang="ru-RU" dirty="0" smtClean="0"/>
          </a:br>
          <a:endParaRPr lang="ru-RU" dirty="0" smtClean="0"/>
        </a:p>
        <a:p>
          <a:pPr algn="l" rtl="0"/>
          <a:r>
            <a:rPr lang="ru-RU" dirty="0" smtClean="0"/>
            <a:t>3) </a:t>
          </a:r>
          <a:r>
            <a:rPr lang="ru-RU" dirty="0" err="1" smtClean="0"/>
            <a:t>Бонітет</a:t>
          </a:r>
          <a:r>
            <a:rPr lang="ru-RU" dirty="0" smtClean="0"/>
            <a:t> </a:t>
          </a:r>
          <a:r>
            <a:rPr lang="ru-RU" dirty="0" err="1" smtClean="0"/>
            <a:t>являє</a:t>
          </a:r>
          <a:r>
            <a:rPr lang="ru-RU" dirty="0" smtClean="0"/>
            <a:t> собою </a:t>
          </a:r>
          <a:r>
            <a:rPr lang="ru-RU" i="1" dirty="0" err="1" smtClean="0">
              <a:solidFill>
                <a:srgbClr val="002060"/>
              </a:solidFill>
            </a:rPr>
            <a:t>інтегральну</a:t>
          </a:r>
          <a:r>
            <a:rPr lang="ru-RU" i="1" dirty="0" smtClean="0">
              <a:solidFill>
                <a:srgbClr val="002060"/>
              </a:solidFill>
            </a:rPr>
            <a:t> величину </a:t>
          </a:r>
          <a:r>
            <a:rPr lang="ru-RU" dirty="0" err="1" smtClean="0"/>
            <a:t>різноманітних</a:t>
          </a:r>
          <a:r>
            <a:rPr lang="ru-RU" dirty="0" smtClean="0"/>
            <a:t> </a:t>
          </a:r>
          <a:r>
            <a:rPr lang="ru-RU" dirty="0" err="1" smtClean="0"/>
            <a:t>властивостей</a:t>
          </a:r>
          <a:r>
            <a:rPr lang="ru-RU" dirty="0" smtClean="0"/>
            <a:t> і </a:t>
          </a:r>
          <a:r>
            <a:rPr lang="ru-RU" dirty="0" err="1" smtClean="0"/>
            <a:t>природних</a:t>
          </a:r>
          <a:r>
            <a:rPr lang="ru-RU" dirty="0" smtClean="0"/>
            <a:t> </a:t>
          </a:r>
          <a:r>
            <a:rPr lang="ru-RU" dirty="0" err="1" smtClean="0"/>
            <a:t>ознак</a:t>
          </a:r>
          <a:r>
            <a:rPr lang="ru-RU" dirty="0" smtClean="0"/>
            <a:t>, </a:t>
          </a:r>
          <a:r>
            <a:rPr lang="ru-RU" dirty="0" err="1" smtClean="0"/>
            <a:t>виражених</a:t>
          </a:r>
          <a:r>
            <a:rPr lang="ru-RU" dirty="0" smtClean="0"/>
            <a:t> в мг, %, мг-</a:t>
          </a:r>
          <a:r>
            <a:rPr lang="ru-RU" dirty="0" err="1" smtClean="0"/>
            <a:t>екв</a:t>
          </a:r>
          <a:r>
            <a:rPr lang="ru-RU" dirty="0" smtClean="0"/>
            <a:t>, мм, </a:t>
          </a:r>
          <a:r>
            <a:rPr lang="ru-RU" dirty="0" err="1" smtClean="0"/>
            <a:t>тощо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перераховують</a:t>
          </a:r>
          <a:r>
            <a:rPr lang="ru-RU" dirty="0" smtClean="0"/>
            <a:t> в </a:t>
          </a:r>
          <a:r>
            <a:rPr lang="ru-RU" dirty="0" err="1" smtClean="0"/>
            <a:t>бали</a:t>
          </a:r>
          <a:r>
            <a:rPr lang="ru-RU" dirty="0" smtClean="0"/>
            <a:t> </a:t>
          </a:r>
          <a:br>
            <a:rPr lang="ru-RU" dirty="0" smtClean="0"/>
          </a:br>
          <a:endParaRPr lang="uk-UA" dirty="0"/>
        </a:p>
      </dgm:t>
    </dgm:pt>
    <dgm:pt modelId="{AB04CABD-0B6F-45B0-B032-BF6F90CB1777}" type="parTrans" cxnId="{D84F5B44-E633-4BFC-AFC1-0A788F7B599D}">
      <dgm:prSet/>
      <dgm:spPr/>
      <dgm:t>
        <a:bodyPr/>
        <a:lstStyle/>
        <a:p>
          <a:endParaRPr lang="ru-RU"/>
        </a:p>
      </dgm:t>
    </dgm:pt>
    <dgm:pt modelId="{D0205CF2-0C89-444D-8D69-4FE63854AB8E}" type="sibTrans" cxnId="{D84F5B44-E633-4BFC-AFC1-0A788F7B599D}">
      <dgm:prSet/>
      <dgm:spPr/>
      <dgm:t>
        <a:bodyPr/>
        <a:lstStyle/>
        <a:p>
          <a:endParaRPr lang="ru-RU"/>
        </a:p>
      </dgm:t>
    </dgm:pt>
    <dgm:pt modelId="{ECB590C5-239F-4235-9304-89E3E1623E43}" type="pres">
      <dgm:prSet presAssocID="{D7CA4641-6154-4B92-8F63-63A554A9D55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31FF22-63B6-4C14-9DF9-7499C4379044}" type="pres">
      <dgm:prSet presAssocID="{41028057-F238-4F34-B08A-8630D093AC52}" presName="circle1" presStyleLbl="node1" presStyleIdx="0" presStyleCnt="1"/>
      <dgm:spPr/>
    </dgm:pt>
    <dgm:pt modelId="{2C2A2231-0FCF-4C3D-9220-D3503AE5A16A}" type="pres">
      <dgm:prSet presAssocID="{41028057-F238-4F34-B08A-8630D093AC52}" presName="space" presStyleCnt="0"/>
      <dgm:spPr/>
    </dgm:pt>
    <dgm:pt modelId="{7646659E-8060-4EE4-9847-5963C2681034}" type="pres">
      <dgm:prSet presAssocID="{41028057-F238-4F34-B08A-8630D093AC52}" presName="rect1" presStyleLbl="alignAcc1" presStyleIdx="0" presStyleCnt="1" custScaleX="111300"/>
      <dgm:spPr/>
      <dgm:t>
        <a:bodyPr/>
        <a:lstStyle/>
        <a:p>
          <a:endParaRPr lang="ru-RU"/>
        </a:p>
      </dgm:t>
    </dgm:pt>
    <dgm:pt modelId="{7B664C5C-139C-4868-89B3-BB2010C1C978}" type="pres">
      <dgm:prSet presAssocID="{41028057-F238-4F34-B08A-8630D093AC5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F5B44-E633-4BFC-AFC1-0A788F7B599D}" srcId="{D7CA4641-6154-4B92-8F63-63A554A9D554}" destId="{41028057-F238-4F34-B08A-8630D093AC52}" srcOrd="0" destOrd="0" parTransId="{AB04CABD-0B6F-45B0-B032-BF6F90CB1777}" sibTransId="{D0205CF2-0C89-444D-8D69-4FE63854AB8E}"/>
    <dgm:cxn modelId="{64739023-28B6-4ABB-BACA-812E1632EC1D}" type="presOf" srcId="{D7CA4641-6154-4B92-8F63-63A554A9D554}" destId="{ECB590C5-239F-4235-9304-89E3E1623E43}" srcOrd="0" destOrd="0" presId="urn:microsoft.com/office/officeart/2005/8/layout/target3"/>
    <dgm:cxn modelId="{5D8BC205-0218-47FE-A907-8464E8AB6681}" type="presOf" srcId="{41028057-F238-4F34-B08A-8630D093AC52}" destId="{7B664C5C-139C-4868-89B3-BB2010C1C978}" srcOrd="1" destOrd="0" presId="urn:microsoft.com/office/officeart/2005/8/layout/target3"/>
    <dgm:cxn modelId="{30533856-A96F-4F2E-82F8-6276C8CA1DB6}" type="presOf" srcId="{41028057-F238-4F34-B08A-8630D093AC52}" destId="{7646659E-8060-4EE4-9847-5963C2681034}" srcOrd="0" destOrd="0" presId="urn:microsoft.com/office/officeart/2005/8/layout/target3"/>
    <dgm:cxn modelId="{07FCB9C0-9A89-4D43-995F-7D3D98F4B227}" type="presParOf" srcId="{ECB590C5-239F-4235-9304-89E3E1623E43}" destId="{9731FF22-63B6-4C14-9DF9-7499C4379044}" srcOrd="0" destOrd="0" presId="urn:microsoft.com/office/officeart/2005/8/layout/target3"/>
    <dgm:cxn modelId="{B3C7C24D-06D7-4E8D-B6DB-C78DD34B07B8}" type="presParOf" srcId="{ECB590C5-239F-4235-9304-89E3E1623E43}" destId="{2C2A2231-0FCF-4C3D-9220-D3503AE5A16A}" srcOrd="1" destOrd="0" presId="urn:microsoft.com/office/officeart/2005/8/layout/target3"/>
    <dgm:cxn modelId="{34BA3D1D-3122-4B15-B154-9101EBA8E8ED}" type="presParOf" srcId="{ECB590C5-239F-4235-9304-89E3E1623E43}" destId="{7646659E-8060-4EE4-9847-5963C2681034}" srcOrd="2" destOrd="0" presId="urn:microsoft.com/office/officeart/2005/8/layout/target3"/>
    <dgm:cxn modelId="{49DECFBD-086A-40BE-A256-CF5F9768011F}" type="presParOf" srcId="{ECB590C5-239F-4235-9304-89E3E1623E43}" destId="{7B664C5C-139C-4868-89B3-BB2010C1C97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C4CEC-AE3D-4283-865E-16BFF4421F3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764128-C6D0-4A9C-87E6-05FE10D989ED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FF00"/>
              </a:solidFill>
            </a:rPr>
            <a:t>Основні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критерії</a:t>
          </a:r>
          <a:endParaRPr lang="ru-RU" b="1" dirty="0" smtClean="0">
            <a:solidFill>
              <a:srgbClr val="FFFF00"/>
            </a:solidFill>
          </a:endParaRPr>
        </a:p>
        <a:p>
          <a:pPr rtl="0"/>
          <a:r>
            <a:rPr lang="ru-RU" dirty="0" smtClean="0"/>
            <a:t>- </a:t>
          </a:r>
          <a:r>
            <a:rPr lang="ru-RU" dirty="0" err="1" smtClean="0"/>
            <a:t>показники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безпосередньо</a:t>
          </a:r>
          <a:r>
            <a:rPr lang="ru-RU" dirty="0" smtClean="0"/>
            <a:t> </a:t>
          </a:r>
          <a:r>
            <a:rPr lang="ru-RU" dirty="0" err="1" smtClean="0"/>
            <a:t>характеризують</a:t>
          </a:r>
          <a:r>
            <a:rPr lang="ru-RU" dirty="0" smtClean="0"/>
            <a:t> </a:t>
          </a:r>
          <a:r>
            <a:rPr lang="ru-RU" dirty="0" err="1" smtClean="0"/>
            <a:t>здатність</a:t>
          </a:r>
          <a:r>
            <a:rPr lang="ru-RU" dirty="0" smtClean="0"/>
            <a:t> грунту </a:t>
          </a:r>
          <a:r>
            <a:rPr lang="ru-RU" dirty="0" err="1" smtClean="0"/>
            <a:t>задовільняти</a:t>
          </a:r>
          <a:r>
            <a:rPr lang="ru-RU" dirty="0" smtClean="0"/>
            <a:t> потребу </a:t>
          </a:r>
          <a:r>
            <a:rPr lang="ru-RU" dirty="0" err="1" smtClean="0"/>
            <a:t>рослин</a:t>
          </a:r>
          <a:r>
            <a:rPr lang="ru-RU" dirty="0" smtClean="0"/>
            <a:t> у </a:t>
          </a:r>
          <a:r>
            <a:rPr lang="ru-RU" dirty="0" err="1" smtClean="0"/>
            <a:t>воді</a:t>
          </a:r>
          <a:r>
            <a:rPr lang="ru-RU" dirty="0" smtClean="0"/>
            <a:t> і </a:t>
          </a:r>
          <a:r>
            <a:rPr lang="ru-RU" dirty="0" err="1" smtClean="0"/>
            <a:t>елементах</a:t>
          </a:r>
          <a:r>
            <a:rPr lang="ru-RU" dirty="0" smtClean="0"/>
            <a:t> </a:t>
          </a:r>
          <a:r>
            <a:rPr lang="ru-RU" dirty="0" err="1" smtClean="0"/>
            <a:t>мінерального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endParaRPr lang="uk-UA" dirty="0"/>
        </a:p>
      </dgm:t>
    </dgm:pt>
    <dgm:pt modelId="{99C82C42-42E2-4A68-A0CD-89EB05E98DAE}" type="parTrans" cxnId="{DAE6C45B-C227-4B3E-ADA1-6C7AF6ED4120}">
      <dgm:prSet/>
      <dgm:spPr/>
      <dgm:t>
        <a:bodyPr/>
        <a:lstStyle/>
        <a:p>
          <a:endParaRPr lang="ru-RU"/>
        </a:p>
      </dgm:t>
    </dgm:pt>
    <dgm:pt modelId="{6FB8BC7C-604F-4F19-AB15-71A15C9070F5}" type="sibTrans" cxnId="{DAE6C45B-C227-4B3E-ADA1-6C7AF6ED4120}">
      <dgm:prSet/>
      <dgm:spPr/>
      <dgm:t>
        <a:bodyPr/>
        <a:lstStyle/>
        <a:p>
          <a:endParaRPr lang="ru-RU"/>
        </a:p>
      </dgm:t>
    </dgm:pt>
    <dgm:pt modelId="{AC54FB78-553C-4721-A1A4-0D3271A06BD7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FF00"/>
              </a:solidFill>
            </a:rPr>
            <a:t>Модифікаційні</a:t>
          </a:r>
          <a:r>
            <a:rPr lang="ru-RU" b="1" dirty="0" smtClean="0">
              <a:solidFill>
                <a:srgbClr val="FFFF00"/>
              </a:solidFill>
            </a:rPr>
            <a:t> </a:t>
          </a:r>
          <a:r>
            <a:rPr lang="ru-RU" b="1" dirty="0" err="1" smtClean="0">
              <a:solidFill>
                <a:srgbClr val="FFFF00"/>
              </a:solidFill>
            </a:rPr>
            <a:t>критерії</a:t>
          </a:r>
          <a:r>
            <a:rPr lang="ru-RU" dirty="0" smtClean="0">
              <a:solidFill>
                <a:srgbClr val="FFFF00"/>
              </a:solidFill>
            </a:rPr>
            <a:t> </a:t>
          </a:r>
          <a:r>
            <a:rPr lang="ru-RU" dirty="0" err="1" smtClean="0"/>
            <a:t>характеризують</a:t>
          </a:r>
          <a:r>
            <a:rPr lang="ru-RU" dirty="0" smtClean="0"/>
            <a:t> </a:t>
          </a:r>
          <a:r>
            <a:rPr lang="ru-RU" dirty="0" err="1" smtClean="0"/>
            <a:t>специфічні</a:t>
          </a:r>
          <a:r>
            <a:rPr lang="ru-RU" dirty="0" smtClean="0"/>
            <a:t> </a:t>
          </a:r>
          <a:r>
            <a:rPr lang="ru-RU" dirty="0" err="1" smtClean="0"/>
            <a:t>властивості</a:t>
          </a:r>
          <a:r>
            <a:rPr lang="ru-RU" dirty="0" smtClean="0"/>
            <a:t> грунту,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впливають</a:t>
          </a:r>
          <a:r>
            <a:rPr lang="ru-RU" dirty="0" smtClean="0"/>
            <a:t> на </a:t>
          </a:r>
          <a:r>
            <a:rPr lang="ru-RU" dirty="0" err="1" smtClean="0"/>
            <a:t>здатність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r>
            <a:rPr lang="ru-RU" dirty="0" smtClean="0"/>
            <a:t> </a:t>
          </a:r>
          <a:r>
            <a:rPr lang="ru-RU" dirty="0" err="1" smtClean="0"/>
            <a:t>використовувати</a:t>
          </a:r>
          <a:r>
            <a:rPr lang="ru-RU" dirty="0" smtClean="0"/>
            <a:t> в </a:t>
          </a:r>
          <a:r>
            <a:rPr lang="ru-RU" dirty="0" err="1" smtClean="0"/>
            <a:t>процесі</a:t>
          </a:r>
          <a:r>
            <a:rPr lang="ru-RU" dirty="0" smtClean="0"/>
            <a:t>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врожаю</a:t>
          </a:r>
          <a:r>
            <a:rPr lang="ru-RU" dirty="0" smtClean="0"/>
            <a:t> поживу і </a:t>
          </a:r>
          <a:r>
            <a:rPr lang="ru-RU" dirty="0" err="1" smtClean="0"/>
            <a:t>вологу</a:t>
          </a:r>
          <a:r>
            <a:rPr lang="ru-RU" dirty="0" smtClean="0"/>
            <a:t> </a:t>
          </a:r>
          <a:endParaRPr lang="uk-UA" dirty="0"/>
        </a:p>
      </dgm:t>
    </dgm:pt>
    <dgm:pt modelId="{8A7386A5-4429-44E7-81A7-304E2614817D}" type="parTrans" cxnId="{77BBAE26-23FF-4F69-A3C3-BADC702ACECE}">
      <dgm:prSet/>
      <dgm:spPr/>
      <dgm:t>
        <a:bodyPr/>
        <a:lstStyle/>
        <a:p>
          <a:endParaRPr lang="ru-RU"/>
        </a:p>
      </dgm:t>
    </dgm:pt>
    <dgm:pt modelId="{9E5D4799-590A-4551-89B9-3449E75137F3}" type="sibTrans" cxnId="{77BBAE26-23FF-4F69-A3C3-BADC702ACECE}">
      <dgm:prSet/>
      <dgm:spPr/>
      <dgm:t>
        <a:bodyPr/>
        <a:lstStyle/>
        <a:p>
          <a:endParaRPr lang="ru-RU"/>
        </a:p>
      </dgm:t>
    </dgm:pt>
    <dgm:pt modelId="{E9D5F51B-2AA5-4F2B-8189-DBF6A334220F}" type="pres">
      <dgm:prSet presAssocID="{EC0C4CEC-AE3D-4283-865E-16BFF4421F3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AFABD6-9047-4382-A0FD-790336137A44}" type="pres">
      <dgm:prSet presAssocID="{99764128-C6D0-4A9C-87E6-05FE10D989ED}" presName="horFlow" presStyleCnt="0"/>
      <dgm:spPr/>
    </dgm:pt>
    <dgm:pt modelId="{7577A818-F13C-471F-81B2-84E29A6B48B8}" type="pres">
      <dgm:prSet presAssocID="{99764128-C6D0-4A9C-87E6-05FE10D989ED}" presName="bigChev" presStyleLbl="node1" presStyleIdx="0" presStyleCnt="2" custScaleX="139491"/>
      <dgm:spPr/>
      <dgm:t>
        <a:bodyPr/>
        <a:lstStyle/>
        <a:p>
          <a:endParaRPr lang="ru-RU"/>
        </a:p>
      </dgm:t>
    </dgm:pt>
    <dgm:pt modelId="{8F181B00-2E4B-4584-A1B7-CEA164729F06}" type="pres">
      <dgm:prSet presAssocID="{99764128-C6D0-4A9C-87E6-05FE10D989ED}" presName="vSp" presStyleCnt="0"/>
      <dgm:spPr/>
    </dgm:pt>
    <dgm:pt modelId="{BAC1A427-D970-421C-92C9-51C8247AE9CC}" type="pres">
      <dgm:prSet presAssocID="{AC54FB78-553C-4721-A1A4-0D3271A06BD7}" presName="horFlow" presStyleCnt="0"/>
      <dgm:spPr/>
    </dgm:pt>
    <dgm:pt modelId="{44055B53-0586-4ACE-9E15-669A092095C4}" type="pres">
      <dgm:prSet presAssocID="{AC54FB78-553C-4721-A1A4-0D3271A06BD7}" presName="bigChev" presStyleLbl="node1" presStyleIdx="1" presStyleCnt="2" custScaleX="139320"/>
      <dgm:spPr/>
      <dgm:t>
        <a:bodyPr/>
        <a:lstStyle/>
        <a:p>
          <a:endParaRPr lang="ru-RU"/>
        </a:p>
      </dgm:t>
    </dgm:pt>
  </dgm:ptLst>
  <dgm:cxnLst>
    <dgm:cxn modelId="{77BBAE26-23FF-4F69-A3C3-BADC702ACECE}" srcId="{EC0C4CEC-AE3D-4283-865E-16BFF4421F38}" destId="{AC54FB78-553C-4721-A1A4-0D3271A06BD7}" srcOrd="1" destOrd="0" parTransId="{8A7386A5-4429-44E7-81A7-304E2614817D}" sibTransId="{9E5D4799-590A-4551-89B9-3449E75137F3}"/>
    <dgm:cxn modelId="{D0BD77DD-B01F-4516-80A2-5401099EE15E}" type="presOf" srcId="{99764128-C6D0-4A9C-87E6-05FE10D989ED}" destId="{7577A818-F13C-471F-81B2-84E29A6B48B8}" srcOrd="0" destOrd="0" presId="urn:microsoft.com/office/officeart/2005/8/layout/lProcess3"/>
    <dgm:cxn modelId="{68C35A89-B5FA-4E18-B4A9-DD05A112E6E6}" type="presOf" srcId="{AC54FB78-553C-4721-A1A4-0D3271A06BD7}" destId="{44055B53-0586-4ACE-9E15-669A092095C4}" srcOrd="0" destOrd="0" presId="urn:microsoft.com/office/officeart/2005/8/layout/lProcess3"/>
    <dgm:cxn modelId="{DAE6C45B-C227-4B3E-ADA1-6C7AF6ED4120}" srcId="{EC0C4CEC-AE3D-4283-865E-16BFF4421F38}" destId="{99764128-C6D0-4A9C-87E6-05FE10D989ED}" srcOrd="0" destOrd="0" parTransId="{99C82C42-42E2-4A68-A0CD-89EB05E98DAE}" sibTransId="{6FB8BC7C-604F-4F19-AB15-71A15C9070F5}"/>
    <dgm:cxn modelId="{D465A534-CD40-4DD0-92CE-ECF08D831B3A}" type="presOf" srcId="{EC0C4CEC-AE3D-4283-865E-16BFF4421F38}" destId="{E9D5F51B-2AA5-4F2B-8189-DBF6A334220F}" srcOrd="0" destOrd="0" presId="urn:microsoft.com/office/officeart/2005/8/layout/lProcess3"/>
    <dgm:cxn modelId="{97F0B21B-E6A6-47CD-B9AF-621C45B5D2D8}" type="presParOf" srcId="{E9D5F51B-2AA5-4F2B-8189-DBF6A334220F}" destId="{37AFABD6-9047-4382-A0FD-790336137A44}" srcOrd="0" destOrd="0" presId="urn:microsoft.com/office/officeart/2005/8/layout/lProcess3"/>
    <dgm:cxn modelId="{B65040DE-C663-4FD1-9D02-D22C0107A861}" type="presParOf" srcId="{37AFABD6-9047-4382-A0FD-790336137A44}" destId="{7577A818-F13C-471F-81B2-84E29A6B48B8}" srcOrd="0" destOrd="0" presId="urn:microsoft.com/office/officeart/2005/8/layout/lProcess3"/>
    <dgm:cxn modelId="{FF8DA27C-2562-4C49-A574-A7395D66909F}" type="presParOf" srcId="{E9D5F51B-2AA5-4F2B-8189-DBF6A334220F}" destId="{8F181B00-2E4B-4584-A1B7-CEA164729F06}" srcOrd="1" destOrd="0" presId="urn:microsoft.com/office/officeart/2005/8/layout/lProcess3"/>
    <dgm:cxn modelId="{C54DE51C-3523-4BD8-9478-F7130D40C963}" type="presParOf" srcId="{E9D5F51B-2AA5-4F2B-8189-DBF6A334220F}" destId="{BAC1A427-D970-421C-92C9-51C8247AE9CC}" srcOrd="2" destOrd="0" presId="urn:microsoft.com/office/officeart/2005/8/layout/lProcess3"/>
    <dgm:cxn modelId="{D5EE9643-0F54-4CB0-AA07-5CE0C93D71DC}" type="presParOf" srcId="{BAC1A427-D970-421C-92C9-51C8247AE9CC}" destId="{44055B53-0586-4ACE-9E15-669A092095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15A027-465E-451C-A634-66ECD4FD32A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916C50-F7C9-4BC3-903C-3B853A3820C7}">
      <dgm:prSet custT="1"/>
      <dgm:spPr/>
      <dgm:t>
        <a:bodyPr/>
        <a:lstStyle/>
        <a:p>
          <a:pPr algn="l" rtl="0"/>
          <a:r>
            <a:rPr lang="uk-UA" sz="2000" dirty="0" smtClean="0"/>
            <a:t>максимально можливі запаси продуктивної вологи (ММЗПВ)</a:t>
          </a:r>
          <a:endParaRPr lang="uk-UA" sz="2000" dirty="0"/>
        </a:p>
      </dgm:t>
    </dgm:pt>
    <dgm:pt modelId="{7FB958BF-1B0B-47F9-BA2B-497EF4F5B386}" type="parTrans" cxnId="{A9271AE0-3410-483B-A823-64ECD942C06E}">
      <dgm:prSet/>
      <dgm:spPr/>
      <dgm:t>
        <a:bodyPr/>
        <a:lstStyle/>
        <a:p>
          <a:endParaRPr lang="ru-RU"/>
        </a:p>
      </dgm:t>
    </dgm:pt>
    <dgm:pt modelId="{1AABEF77-FA48-47FE-91DB-3B774B0E1728}" type="sibTrans" cxnId="{A9271AE0-3410-483B-A823-64ECD942C06E}">
      <dgm:prSet/>
      <dgm:spPr/>
      <dgm:t>
        <a:bodyPr/>
        <a:lstStyle/>
        <a:p>
          <a:endParaRPr lang="ru-RU"/>
        </a:p>
      </dgm:t>
    </dgm:pt>
    <dgm:pt modelId="{D488789E-F551-403E-AC75-0DC791599AEC}">
      <dgm:prSet custT="1"/>
      <dgm:spPr/>
      <dgm:t>
        <a:bodyPr/>
        <a:lstStyle/>
        <a:p>
          <a:pPr algn="l" rtl="0"/>
          <a:r>
            <a:rPr lang="uk-UA" sz="2000" dirty="0" smtClean="0"/>
            <a:t>вміст гумусу</a:t>
          </a:r>
          <a:endParaRPr lang="uk-UA" sz="2000" dirty="0"/>
        </a:p>
      </dgm:t>
    </dgm:pt>
    <dgm:pt modelId="{D46D4201-FBB8-405F-BD1B-8F13EBE57926}" type="parTrans" cxnId="{D25EB481-6290-4C7C-B301-0E923A118F71}">
      <dgm:prSet/>
      <dgm:spPr/>
      <dgm:t>
        <a:bodyPr/>
        <a:lstStyle/>
        <a:p>
          <a:endParaRPr lang="ru-RU"/>
        </a:p>
      </dgm:t>
    </dgm:pt>
    <dgm:pt modelId="{FD8E4278-0C39-43D3-8785-559A3A1970C8}" type="sibTrans" cxnId="{D25EB481-6290-4C7C-B301-0E923A118F71}">
      <dgm:prSet/>
      <dgm:spPr/>
      <dgm:t>
        <a:bodyPr/>
        <a:lstStyle/>
        <a:p>
          <a:endParaRPr lang="ru-RU"/>
        </a:p>
      </dgm:t>
    </dgm:pt>
    <dgm:pt modelId="{88277614-2534-4064-94A2-163133611EA9}">
      <dgm:prSet custT="1"/>
      <dgm:spPr/>
      <dgm:t>
        <a:bodyPr/>
        <a:lstStyle/>
        <a:p>
          <a:pPr algn="l" rtl="0"/>
          <a:r>
            <a:rPr lang="uk-UA" sz="2000" dirty="0" smtClean="0"/>
            <a:t>вміст рухомих форм азоту</a:t>
          </a:r>
          <a:endParaRPr lang="uk-UA" sz="2000" dirty="0"/>
        </a:p>
      </dgm:t>
    </dgm:pt>
    <dgm:pt modelId="{1E16D1BB-744C-462A-AF71-9B683766728E}" type="parTrans" cxnId="{CF8E2490-FBE9-474B-A512-DFD4575AEDAC}">
      <dgm:prSet/>
      <dgm:spPr/>
      <dgm:t>
        <a:bodyPr/>
        <a:lstStyle/>
        <a:p>
          <a:endParaRPr lang="ru-RU"/>
        </a:p>
      </dgm:t>
    </dgm:pt>
    <dgm:pt modelId="{40DB96E0-D180-455D-953C-E28C10418A9E}" type="sibTrans" cxnId="{CF8E2490-FBE9-474B-A512-DFD4575AEDAC}">
      <dgm:prSet/>
      <dgm:spPr/>
      <dgm:t>
        <a:bodyPr/>
        <a:lstStyle/>
        <a:p>
          <a:endParaRPr lang="ru-RU"/>
        </a:p>
      </dgm:t>
    </dgm:pt>
    <dgm:pt modelId="{315A9C6D-B841-435F-B669-5427EF7F3067}">
      <dgm:prSet custT="1"/>
      <dgm:spPr/>
      <dgm:t>
        <a:bodyPr/>
        <a:lstStyle/>
        <a:p>
          <a:pPr algn="l" rtl="0"/>
          <a:r>
            <a:rPr lang="uk-UA" sz="2000" dirty="0" smtClean="0"/>
            <a:t>вміст рухомих форм фосфору</a:t>
          </a:r>
          <a:endParaRPr lang="uk-UA" sz="2000" dirty="0"/>
        </a:p>
      </dgm:t>
    </dgm:pt>
    <dgm:pt modelId="{5443B6D3-9702-4506-8E97-CA419F17431B}" type="parTrans" cxnId="{EDED9320-0228-48AE-84AD-18F50A04FD7A}">
      <dgm:prSet/>
      <dgm:spPr/>
      <dgm:t>
        <a:bodyPr/>
        <a:lstStyle/>
        <a:p>
          <a:endParaRPr lang="ru-RU"/>
        </a:p>
      </dgm:t>
    </dgm:pt>
    <dgm:pt modelId="{B342975E-4528-4C50-9AC3-3867FCE08E1B}" type="sibTrans" cxnId="{EDED9320-0228-48AE-84AD-18F50A04FD7A}">
      <dgm:prSet/>
      <dgm:spPr/>
      <dgm:t>
        <a:bodyPr/>
        <a:lstStyle/>
        <a:p>
          <a:endParaRPr lang="ru-RU"/>
        </a:p>
      </dgm:t>
    </dgm:pt>
    <dgm:pt modelId="{65AA9519-0B0C-4305-83E0-1734EDF7D198}">
      <dgm:prSet custT="1"/>
      <dgm:spPr/>
      <dgm:t>
        <a:bodyPr/>
        <a:lstStyle/>
        <a:p>
          <a:pPr algn="l" rtl="0"/>
          <a:r>
            <a:rPr lang="uk-UA" sz="2000" dirty="0" smtClean="0"/>
            <a:t>вміст рухомих форм калію</a:t>
          </a:r>
          <a:endParaRPr lang="uk-UA" sz="2000" dirty="0"/>
        </a:p>
      </dgm:t>
    </dgm:pt>
    <dgm:pt modelId="{6C962F95-9174-4209-A145-003680D3F36F}" type="parTrans" cxnId="{C5E67233-52C8-4475-AB65-A7C4D87C2E31}">
      <dgm:prSet/>
      <dgm:spPr/>
      <dgm:t>
        <a:bodyPr/>
        <a:lstStyle/>
        <a:p>
          <a:endParaRPr lang="ru-RU"/>
        </a:p>
      </dgm:t>
    </dgm:pt>
    <dgm:pt modelId="{89580813-3264-4615-B1DC-BFB405669210}" type="sibTrans" cxnId="{C5E67233-52C8-4475-AB65-A7C4D87C2E31}">
      <dgm:prSet/>
      <dgm:spPr/>
      <dgm:t>
        <a:bodyPr/>
        <a:lstStyle/>
        <a:p>
          <a:endParaRPr lang="ru-RU"/>
        </a:p>
      </dgm:t>
    </dgm:pt>
    <dgm:pt modelId="{7BACE0A4-D666-4D1F-B7E4-E91B83B67A34}">
      <dgm:prSet custT="1"/>
      <dgm:spPr/>
      <dgm:t>
        <a:bodyPr/>
        <a:lstStyle/>
        <a:p>
          <a:pPr algn="l" rtl="0"/>
          <a:r>
            <a:rPr lang="uk-UA" sz="2000" dirty="0" smtClean="0"/>
            <a:t>вміст мікроелементів</a:t>
          </a:r>
          <a:endParaRPr lang="uk-UA" sz="2000" dirty="0"/>
        </a:p>
      </dgm:t>
    </dgm:pt>
    <dgm:pt modelId="{196F7942-0485-424D-9542-1A204234A6DC}" type="parTrans" cxnId="{C56719DB-8384-423A-8E3C-05B513A088DE}">
      <dgm:prSet/>
      <dgm:spPr/>
      <dgm:t>
        <a:bodyPr/>
        <a:lstStyle/>
        <a:p>
          <a:endParaRPr lang="ru-RU"/>
        </a:p>
      </dgm:t>
    </dgm:pt>
    <dgm:pt modelId="{770EE4C8-7963-4C9A-8E7F-E13B68CDCACE}" type="sibTrans" cxnId="{C56719DB-8384-423A-8E3C-05B513A088DE}">
      <dgm:prSet/>
      <dgm:spPr/>
      <dgm:t>
        <a:bodyPr/>
        <a:lstStyle/>
        <a:p>
          <a:endParaRPr lang="ru-RU"/>
        </a:p>
      </dgm:t>
    </dgm:pt>
    <dgm:pt modelId="{66627233-FBA9-4243-BB3F-DB8EE525F2D4}" type="pres">
      <dgm:prSet presAssocID="{E415A027-465E-451C-A634-66ECD4FD32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2F84BE3-4CC7-4CF4-BB1E-6D4EBD66DD09}" type="pres">
      <dgm:prSet presAssocID="{E415A027-465E-451C-A634-66ECD4FD32A9}" presName="pyramid" presStyleLbl="node1" presStyleIdx="0" presStyleCnt="1" custScaleX="90395"/>
      <dgm:spPr/>
    </dgm:pt>
    <dgm:pt modelId="{3F731ACA-5D54-4EA5-8278-04DAB79AA440}" type="pres">
      <dgm:prSet presAssocID="{E415A027-465E-451C-A634-66ECD4FD32A9}" presName="theList" presStyleCnt="0"/>
      <dgm:spPr/>
    </dgm:pt>
    <dgm:pt modelId="{BA2652C3-F132-4B84-934D-1E40108F80F0}" type="pres">
      <dgm:prSet presAssocID="{DE916C50-F7C9-4BC3-903C-3B853A3820C7}" presName="aNode" presStyleLbl="fgAcc1" presStyleIdx="0" presStyleCnt="6" custScaleX="105263" custScaleY="167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A6D3E-D6B0-4A70-9730-6B6F599EC2F9}" type="pres">
      <dgm:prSet presAssocID="{DE916C50-F7C9-4BC3-903C-3B853A3820C7}" presName="aSpace" presStyleCnt="0"/>
      <dgm:spPr/>
    </dgm:pt>
    <dgm:pt modelId="{FD7A4AD8-C453-4F4A-99CE-9CCFAEB34A84}" type="pres">
      <dgm:prSet presAssocID="{D488789E-F551-403E-AC75-0DC791599AEC}" presName="aNode" presStyleLbl="fgAcc1" presStyleIdx="1" presStyleCnt="6" custScaleX="10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29627-AC20-46AD-9EBA-AB2C8798E9B0}" type="pres">
      <dgm:prSet presAssocID="{D488789E-F551-403E-AC75-0DC791599AEC}" presName="aSpace" presStyleCnt="0"/>
      <dgm:spPr/>
    </dgm:pt>
    <dgm:pt modelId="{29BC2137-45F3-4208-B6F4-FF753A95E644}" type="pres">
      <dgm:prSet presAssocID="{88277614-2534-4064-94A2-163133611EA9}" presName="aNode" presStyleLbl="fgAcc1" presStyleIdx="2" presStyleCnt="6" custScaleX="10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8214E-58D2-4461-9886-06DCDA4B4E8A}" type="pres">
      <dgm:prSet presAssocID="{88277614-2534-4064-94A2-163133611EA9}" presName="aSpace" presStyleCnt="0"/>
      <dgm:spPr/>
    </dgm:pt>
    <dgm:pt modelId="{8673EE2B-D0DA-47AB-A9CB-D2E2E780B2DE}" type="pres">
      <dgm:prSet presAssocID="{315A9C6D-B841-435F-B669-5427EF7F3067}" presName="aNode" presStyleLbl="fgAcc1" presStyleIdx="3" presStyleCnt="6" custScaleX="10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AF50D-DB36-41DB-A2B0-7356450E2B80}" type="pres">
      <dgm:prSet presAssocID="{315A9C6D-B841-435F-B669-5427EF7F3067}" presName="aSpace" presStyleCnt="0"/>
      <dgm:spPr/>
    </dgm:pt>
    <dgm:pt modelId="{4868E51F-5A10-4386-9498-A7950A3D03B8}" type="pres">
      <dgm:prSet presAssocID="{65AA9519-0B0C-4305-83E0-1734EDF7D198}" presName="aNode" presStyleLbl="fgAcc1" presStyleIdx="4" presStyleCnt="6" custScaleX="10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ED97-2D53-4BE7-B15A-39FA85376F50}" type="pres">
      <dgm:prSet presAssocID="{65AA9519-0B0C-4305-83E0-1734EDF7D198}" presName="aSpace" presStyleCnt="0"/>
      <dgm:spPr/>
    </dgm:pt>
    <dgm:pt modelId="{5E03454B-3FEE-43B2-BE40-221C9413E01E}" type="pres">
      <dgm:prSet presAssocID="{7BACE0A4-D666-4D1F-B7E4-E91B83B67A34}" presName="aNode" presStyleLbl="fgAcc1" presStyleIdx="5" presStyleCnt="6" custScaleX="105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9F75D-8BE1-4321-BB85-9363B1429475}" type="pres">
      <dgm:prSet presAssocID="{7BACE0A4-D666-4D1F-B7E4-E91B83B67A34}" presName="aSpace" presStyleCnt="0"/>
      <dgm:spPr/>
    </dgm:pt>
  </dgm:ptLst>
  <dgm:cxnLst>
    <dgm:cxn modelId="{6B333D5A-060B-46F7-983C-14CBA69DDBD8}" type="presOf" srcId="{315A9C6D-B841-435F-B669-5427EF7F3067}" destId="{8673EE2B-D0DA-47AB-A9CB-D2E2E780B2DE}" srcOrd="0" destOrd="0" presId="urn:microsoft.com/office/officeart/2005/8/layout/pyramid2"/>
    <dgm:cxn modelId="{A9271AE0-3410-483B-A823-64ECD942C06E}" srcId="{E415A027-465E-451C-A634-66ECD4FD32A9}" destId="{DE916C50-F7C9-4BC3-903C-3B853A3820C7}" srcOrd="0" destOrd="0" parTransId="{7FB958BF-1B0B-47F9-BA2B-497EF4F5B386}" sibTransId="{1AABEF77-FA48-47FE-91DB-3B774B0E1728}"/>
    <dgm:cxn modelId="{D25EB481-6290-4C7C-B301-0E923A118F71}" srcId="{E415A027-465E-451C-A634-66ECD4FD32A9}" destId="{D488789E-F551-403E-AC75-0DC791599AEC}" srcOrd="1" destOrd="0" parTransId="{D46D4201-FBB8-405F-BD1B-8F13EBE57926}" sibTransId="{FD8E4278-0C39-43D3-8785-559A3A1970C8}"/>
    <dgm:cxn modelId="{CF8E2490-FBE9-474B-A512-DFD4575AEDAC}" srcId="{E415A027-465E-451C-A634-66ECD4FD32A9}" destId="{88277614-2534-4064-94A2-163133611EA9}" srcOrd="2" destOrd="0" parTransId="{1E16D1BB-744C-462A-AF71-9B683766728E}" sibTransId="{40DB96E0-D180-455D-953C-E28C10418A9E}"/>
    <dgm:cxn modelId="{6EB0B67F-93DA-4877-914B-10AB79C5E01B}" type="presOf" srcId="{65AA9519-0B0C-4305-83E0-1734EDF7D198}" destId="{4868E51F-5A10-4386-9498-A7950A3D03B8}" srcOrd="0" destOrd="0" presId="urn:microsoft.com/office/officeart/2005/8/layout/pyramid2"/>
    <dgm:cxn modelId="{463B85BA-9517-4CE9-93FB-F6121A37E5C2}" type="presOf" srcId="{E415A027-465E-451C-A634-66ECD4FD32A9}" destId="{66627233-FBA9-4243-BB3F-DB8EE525F2D4}" srcOrd="0" destOrd="0" presId="urn:microsoft.com/office/officeart/2005/8/layout/pyramid2"/>
    <dgm:cxn modelId="{06E0C42C-62D7-4C2D-B97B-3294EED5265D}" type="presOf" srcId="{D488789E-F551-403E-AC75-0DC791599AEC}" destId="{FD7A4AD8-C453-4F4A-99CE-9CCFAEB34A84}" srcOrd="0" destOrd="0" presId="urn:microsoft.com/office/officeart/2005/8/layout/pyramid2"/>
    <dgm:cxn modelId="{C5E67233-52C8-4475-AB65-A7C4D87C2E31}" srcId="{E415A027-465E-451C-A634-66ECD4FD32A9}" destId="{65AA9519-0B0C-4305-83E0-1734EDF7D198}" srcOrd="4" destOrd="0" parTransId="{6C962F95-9174-4209-A145-003680D3F36F}" sibTransId="{89580813-3264-4615-B1DC-BFB405669210}"/>
    <dgm:cxn modelId="{013881F5-53A0-41E8-AE52-3A34E7AB5B3F}" type="presOf" srcId="{7BACE0A4-D666-4D1F-B7E4-E91B83B67A34}" destId="{5E03454B-3FEE-43B2-BE40-221C9413E01E}" srcOrd="0" destOrd="0" presId="urn:microsoft.com/office/officeart/2005/8/layout/pyramid2"/>
    <dgm:cxn modelId="{317952E8-F248-4572-AB24-42996B269B3C}" type="presOf" srcId="{88277614-2534-4064-94A2-163133611EA9}" destId="{29BC2137-45F3-4208-B6F4-FF753A95E644}" srcOrd="0" destOrd="0" presId="urn:microsoft.com/office/officeart/2005/8/layout/pyramid2"/>
    <dgm:cxn modelId="{EDED9320-0228-48AE-84AD-18F50A04FD7A}" srcId="{E415A027-465E-451C-A634-66ECD4FD32A9}" destId="{315A9C6D-B841-435F-B669-5427EF7F3067}" srcOrd="3" destOrd="0" parTransId="{5443B6D3-9702-4506-8E97-CA419F17431B}" sibTransId="{B342975E-4528-4C50-9AC3-3867FCE08E1B}"/>
    <dgm:cxn modelId="{C56719DB-8384-423A-8E3C-05B513A088DE}" srcId="{E415A027-465E-451C-A634-66ECD4FD32A9}" destId="{7BACE0A4-D666-4D1F-B7E4-E91B83B67A34}" srcOrd="5" destOrd="0" parTransId="{196F7942-0485-424D-9542-1A204234A6DC}" sibTransId="{770EE4C8-7963-4C9A-8E7F-E13B68CDCACE}"/>
    <dgm:cxn modelId="{CE15DB94-FBB5-41A4-A2A3-DFE0097EB360}" type="presOf" srcId="{DE916C50-F7C9-4BC3-903C-3B853A3820C7}" destId="{BA2652C3-F132-4B84-934D-1E40108F80F0}" srcOrd="0" destOrd="0" presId="urn:microsoft.com/office/officeart/2005/8/layout/pyramid2"/>
    <dgm:cxn modelId="{BF81FDA9-4F07-4B83-B462-D9484353C96B}" type="presParOf" srcId="{66627233-FBA9-4243-BB3F-DB8EE525F2D4}" destId="{92F84BE3-4CC7-4CF4-BB1E-6D4EBD66DD09}" srcOrd="0" destOrd="0" presId="urn:microsoft.com/office/officeart/2005/8/layout/pyramid2"/>
    <dgm:cxn modelId="{FAA79515-74EB-4754-B3B0-A4DCBF8402B2}" type="presParOf" srcId="{66627233-FBA9-4243-BB3F-DB8EE525F2D4}" destId="{3F731ACA-5D54-4EA5-8278-04DAB79AA440}" srcOrd="1" destOrd="0" presId="urn:microsoft.com/office/officeart/2005/8/layout/pyramid2"/>
    <dgm:cxn modelId="{FD67E126-21A3-40CA-9439-B4FB11CE7554}" type="presParOf" srcId="{3F731ACA-5D54-4EA5-8278-04DAB79AA440}" destId="{BA2652C3-F132-4B84-934D-1E40108F80F0}" srcOrd="0" destOrd="0" presId="urn:microsoft.com/office/officeart/2005/8/layout/pyramid2"/>
    <dgm:cxn modelId="{C777C90F-30B6-4E2E-B763-30AFFE25E403}" type="presParOf" srcId="{3F731ACA-5D54-4EA5-8278-04DAB79AA440}" destId="{48EA6D3E-D6B0-4A70-9730-6B6F599EC2F9}" srcOrd="1" destOrd="0" presId="urn:microsoft.com/office/officeart/2005/8/layout/pyramid2"/>
    <dgm:cxn modelId="{6AE25B50-F7AC-426C-ADD5-5C2D459298F0}" type="presParOf" srcId="{3F731ACA-5D54-4EA5-8278-04DAB79AA440}" destId="{FD7A4AD8-C453-4F4A-99CE-9CCFAEB34A84}" srcOrd="2" destOrd="0" presId="urn:microsoft.com/office/officeart/2005/8/layout/pyramid2"/>
    <dgm:cxn modelId="{307D3A4D-2BA3-46D6-A7CD-F423A46B1F01}" type="presParOf" srcId="{3F731ACA-5D54-4EA5-8278-04DAB79AA440}" destId="{BD029627-AC20-46AD-9EBA-AB2C8798E9B0}" srcOrd="3" destOrd="0" presId="urn:microsoft.com/office/officeart/2005/8/layout/pyramid2"/>
    <dgm:cxn modelId="{23B10804-6ADE-45EA-98A0-C676008101ED}" type="presParOf" srcId="{3F731ACA-5D54-4EA5-8278-04DAB79AA440}" destId="{29BC2137-45F3-4208-B6F4-FF753A95E644}" srcOrd="4" destOrd="0" presId="urn:microsoft.com/office/officeart/2005/8/layout/pyramid2"/>
    <dgm:cxn modelId="{E033A460-EB63-4518-B6A5-072F1F162BC9}" type="presParOf" srcId="{3F731ACA-5D54-4EA5-8278-04DAB79AA440}" destId="{8E28214E-58D2-4461-9886-06DCDA4B4E8A}" srcOrd="5" destOrd="0" presId="urn:microsoft.com/office/officeart/2005/8/layout/pyramid2"/>
    <dgm:cxn modelId="{E1928220-6886-4C7D-8275-25D3AE00CA70}" type="presParOf" srcId="{3F731ACA-5D54-4EA5-8278-04DAB79AA440}" destId="{8673EE2B-D0DA-47AB-A9CB-D2E2E780B2DE}" srcOrd="6" destOrd="0" presId="urn:microsoft.com/office/officeart/2005/8/layout/pyramid2"/>
    <dgm:cxn modelId="{00CCF7D0-8453-4AF2-AB74-B235703B102D}" type="presParOf" srcId="{3F731ACA-5D54-4EA5-8278-04DAB79AA440}" destId="{19AAF50D-DB36-41DB-A2B0-7356450E2B80}" srcOrd="7" destOrd="0" presId="urn:microsoft.com/office/officeart/2005/8/layout/pyramid2"/>
    <dgm:cxn modelId="{CF58AE72-F1BC-4B8F-A8EF-55D2CF2D9680}" type="presParOf" srcId="{3F731ACA-5D54-4EA5-8278-04DAB79AA440}" destId="{4868E51F-5A10-4386-9498-A7950A3D03B8}" srcOrd="8" destOrd="0" presId="urn:microsoft.com/office/officeart/2005/8/layout/pyramid2"/>
    <dgm:cxn modelId="{B5C24875-6EBC-41B2-BC7F-ACF9DB431435}" type="presParOf" srcId="{3F731ACA-5D54-4EA5-8278-04DAB79AA440}" destId="{5E32ED97-2D53-4BE7-B15A-39FA85376F50}" srcOrd="9" destOrd="0" presId="urn:microsoft.com/office/officeart/2005/8/layout/pyramid2"/>
    <dgm:cxn modelId="{B63D002C-8F8D-46EB-8E83-D080741E0308}" type="presParOf" srcId="{3F731ACA-5D54-4EA5-8278-04DAB79AA440}" destId="{5E03454B-3FEE-43B2-BE40-221C9413E01E}" srcOrd="10" destOrd="0" presId="urn:microsoft.com/office/officeart/2005/8/layout/pyramid2"/>
    <dgm:cxn modelId="{21860604-3A50-4FF9-BB74-13692E95D9EE}" type="presParOf" srcId="{3F731ACA-5D54-4EA5-8278-04DAB79AA440}" destId="{12B9F75D-8BE1-4321-BB85-9363B142947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91410-DA3A-4ABA-A4E1-0582C3E24CF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A6F05-5D36-4568-9EDC-8A8BF8818649}">
      <dgm:prSet custT="1"/>
      <dgm:spPr/>
      <dgm:t>
        <a:bodyPr/>
        <a:lstStyle/>
        <a:p>
          <a:pPr algn="l" rtl="0"/>
          <a:r>
            <a:rPr lang="uk-UA" sz="2000" dirty="0" smtClean="0"/>
            <a:t>підвищена кислотність</a:t>
          </a:r>
          <a:endParaRPr lang="uk-UA" sz="2000" dirty="0"/>
        </a:p>
      </dgm:t>
    </dgm:pt>
    <dgm:pt modelId="{B13D3749-AA44-4356-8F63-66ACA8B784ED}" type="parTrans" cxnId="{61CB3E5B-6508-4402-8324-8396222AA1AD}">
      <dgm:prSet/>
      <dgm:spPr/>
      <dgm:t>
        <a:bodyPr/>
        <a:lstStyle/>
        <a:p>
          <a:endParaRPr lang="ru-RU"/>
        </a:p>
      </dgm:t>
    </dgm:pt>
    <dgm:pt modelId="{91DC4CB2-2856-47A6-9E9A-9BF2EC551986}" type="sibTrans" cxnId="{61CB3E5B-6508-4402-8324-8396222AA1AD}">
      <dgm:prSet/>
      <dgm:spPr/>
      <dgm:t>
        <a:bodyPr/>
        <a:lstStyle/>
        <a:p>
          <a:endParaRPr lang="ru-RU"/>
        </a:p>
      </dgm:t>
    </dgm:pt>
    <dgm:pt modelId="{8DE3F8F0-CA59-41A5-918D-B466E5B65919}">
      <dgm:prSet custT="1"/>
      <dgm:spPr/>
      <dgm:t>
        <a:bodyPr/>
        <a:lstStyle/>
        <a:p>
          <a:pPr algn="l" rtl="0"/>
          <a:r>
            <a:rPr lang="uk-UA" sz="2000" dirty="0" smtClean="0"/>
            <a:t>солонцюватість</a:t>
          </a:r>
          <a:endParaRPr lang="uk-UA" sz="2000" dirty="0"/>
        </a:p>
      </dgm:t>
    </dgm:pt>
    <dgm:pt modelId="{73B41EF6-DFA0-4700-A5F1-CCC55C03523A}" type="parTrans" cxnId="{22DF6733-0E66-49DA-B1FA-9460EA4B3625}">
      <dgm:prSet/>
      <dgm:spPr/>
      <dgm:t>
        <a:bodyPr/>
        <a:lstStyle/>
        <a:p>
          <a:endParaRPr lang="ru-RU"/>
        </a:p>
      </dgm:t>
    </dgm:pt>
    <dgm:pt modelId="{D9217F6D-BF3F-4B25-BF96-D82863051ECA}" type="sibTrans" cxnId="{22DF6733-0E66-49DA-B1FA-9460EA4B3625}">
      <dgm:prSet/>
      <dgm:spPr/>
      <dgm:t>
        <a:bodyPr/>
        <a:lstStyle/>
        <a:p>
          <a:endParaRPr lang="ru-RU"/>
        </a:p>
      </dgm:t>
    </dgm:pt>
    <dgm:pt modelId="{953FABF5-E36B-4773-9C57-CFA2957422CE}">
      <dgm:prSet custT="1"/>
      <dgm:spPr/>
      <dgm:t>
        <a:bodyPr/>
        <a:lstStyle/>
        <a:p>
          <a:pPr algn="l" rtl="0"/>
          <a:r>
            <a:rPr lang="uk-UA" sz="2000" dirty="0" err="1" smtClean="0"/>
            <a:t>гідроморфність</a:t>
          </a:r>
          <a:endParaRPr lang="uk-UA" sz="2000" dirty="0"/>
        </a:p>
      </dgm:t>
    </dgm:pt>
    <dgm:pt modelId="{FAFB9B79-9369-4779-B487-35432458DD34}" type="parTrans" cxnId="{CBBDB794-FD62-45D9-A37B-44CEF420754F}">
      <dgm:prSet/>
      <dgm:spPr/>
      <dgm:t>
        <a:bodyPr/>
        <a:lstStyle/>
        <a:p>
          <a:endParaRPr lang="ru-RU"/>
        </a:p>
      </dgm:t>
    </dgm:pt>
    <dgm:pt modelId="{42515C59-375B-4563-9861-EFFB79471C82}" type="sibTrans" cxnId="{CBBDB794-FD62-45D9-A37B-44CEF420754F}">
      <dgm:prSet/>
      <dgm:spPr/>
      <dgm:t>
        <a:bodyPr/>
        <a:lstStyle/>
        <a:p>
          <a:endParaRPr lang="ru-RU"/>
        </a:p>
      </dgm:t>
    </dgm:pt>
    <dgm:pt modelId="{017D14E9-D000-4050-ABB5-AD3A7D129D30}">
      <dgm:prSet custT="1"/>
      <dgm:spPr/>
      <dgm:t>
        <a:bodyPr/>
        <a:lstStyle/>
        <a:p>
          <a:pPr algn="l" rtl="0"/>
          <a:r>
            <a:rPr lang="uk-UA" sz="2000" dirty="0" smtClean="0"/>
            <a:t>забруднення тощо</a:t>
          </a:r>
          <a:endParaRPr lang="uk-UA" sz="2000" dirty="0"/>
        </a:p>
      </dgm:t>
    </dgm:pt>
    <dgm:pt modelId="{2D3701C4-C700-4C37-92E0-0B06F44FEF6D}" type="parTrans" cxnId="{0F54ACEC-B840-4569-9B89-5FB521E5A5A8}">
      <dgm:prSet/>
      <dgm:spPr/>
      <dgm:t>
        <a:bodyPr/>
        <a:lstStyle/>
        <a:p>
          <a:endParaRPr lang="ru-RU"/>
        </a:p>
      </dgm:t>
    </dgm:pt>
    <dgm:pt modelId="{554B3870-2D3D-47F9-94CB-29BF8ED3DE5B}" type="sibTrans" cxnId="{0F54ACEC-B840-4569-9B89-5FB521E5A5A8}">
      <dgm:prSet/>
      <dgm:spPr/>
      <dgm:t>
        <a:bodyPr/>
        <a:lstStyle/>
        <a:p>
          <a:endParaRPr lang="ru-RU"/>
        </a:p>
      </dgm:t>
    </dgm:pt>
    <dgm:pt modelId="{16646D5F-F587-4DD8-B176-28AF60784355}" type="pres">
      <dgm:prSet presAssocID="{24591410-DA3A-4ABA-A4E1-0582C3E24CF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1793E52-3631-4FC4-8671-BC6EE037A98F}" type="pres">
      <dgm:prSet presAssocID="{24591410-DA3A-4ABA-A4E1-0582C3E24CF5}" presName="pyramid" presStyleLbl="node1" presStyleIdx="0" presStyleCnt="1"/>
      <dgm:spPr/>
    </dgm:pt>
    <dgm:pt modelId="{9536CC62-F79F-4226-99B4-17EDE2B175B6}" type="pres">
      <dgm:prSet presAssocID="{24591410-DA3A-4ABA-A4E1-0582C3E24CF5}" presName="theList" presStyleCnt="0"/>
      <dgm:spPr/>
    </dgm:pt>
    <dgm:pt modelId="{88E63404-F723-4EBC-B76D-014220680CA0}" type="pres">
      <dgm:prSet presAssocID="{F40A6F05-5D36-4568-9EDC-8A8BF881864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31A69-F69C-4B7D-B3B8-AFF60B8DE6CC}" type="pres">
      <dgm:prSet presAssocID="{F40A6F05-5D36-4568-9EDC-8A8BF8818649}" presName="aSpace" presStyleCnt="0"/>
      <dgm:spPr/>
    </dgm:pt>
    <dgm:pt modelId="{AF0846D6-0279-4B42-8382-D4EA21697E57}" type="pres">
      <dgm:prSet presAssocID="{8DE3F8F0-CA59-41A5-918D-B466E5B6591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0406B-7652-47A3-A565-D316424F1534}" type="pres">
      <dgm:prSet presAssocID="{8DE3F8F0-CA59-41A5-918D-B466E5B65919}" presName="aSpace" presStyleCnt="0"/>
      <dgm:spPr/>
    </dgm:pt>
    <dgm:pt modelId="{B17A87F4-B074-4B74-93D3-ED5F5E1D30C0}" type="pres">
      <dgm:prSet presAssocID="{953FABF5-E36B-4773-9C57-CFA2957422C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A29AD-EFF7-4F02-B4ED-6A7D77B42A93}" type="pres">
      <dgm:prSet presAssocID="{953FABF5-E36B-4773-9C57-CFA2957422CE}" presName="aSpace" presStyleCnt="0"/>
      <dgm:spPr/>
    </dgm:pt>
    <dgm:pt modelId="{1B427779-9B45-452D-98A5-E4F7ADD28445}" type="pres">
      <dgm:prSet presAssocID="{017D14E9-D000-4050-ABB5-AD3A7D129D3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7F1AB-9353-4A59-BEB4-EA122B21EA07}" type="pres">
      <dgm:prSet presAssocID="{017D14E9-D000-4050-ABB5-AD3A7D129D30}" presName="aSpace" presStyleCnt="0"/>
      <dgm:spPr/>
    </dgm:pt>
  </dgm:ptLst>
  <dgm:cxnLst>
    <dgm:cxn modelId="{0F54ACEC-B840-4569-9B89-5FB521E5A5A8}" srcId="{24591410-DA3A-4ABA-A4E1-0582C3E24CF5}" destId="{017D14E9-D000-4050-ABB5-AD3A7D129D30}" srcOrd="3" destOrd="0" parTransId="{2D3701C4-C700-4C37-92E0-0B06F44FEF6D}" sibTransId="{554B3870-2D3D-47F9-94CB-29BF8ED3DE5B}"/>
    <dgm:cxn modelId="{61CB3E5B-6508-4402-8324-8396222AA1AD}" srcId="{24591410-DA3A-4ABA-A4E1-0582C3E24CF5}" destId="{F40A6F05-5D36-4568-9EDC-8A8BF8818649}" srcOrd="0" destOrd="0" parTransId="{B13D3749-AA44-4356-8F63-66ACA8B784ED}" sibTransId="{91DC4CB2-2856-47A6-9E9A-9BF2EC551986}"/>
    <dgm:cxn modelId="{0DA05C29-D9E3-411C-BB28-0F33AEC78DB3}" type="presOf" srcId="{24591410-DA3A-4ABA-A4E1-0582C3E24CF5}" destId="{16646D5F-F587-4DD8-B176-28AF60784355}" srcOrd="0" destOrd="0" presId="urn:microsoft.com/office/officeart/2005/8/layout/pyramid2"/>
    <dgm:cxn modelId="{DA272ED8-EB15-41F0-8BAB-D491F3F80BBC}" type="presOf" srcId="{F40A6F05-5D36-4568-9EDC-8A8BF8818649}" destId="{88E63404-F723-4EBC-B76D-014220680CA0}" srcOrd="0" destOrd="0" presId="urn:microsoft.com/office/officeart/2005/8/layout/pyramid2"/>
    <dgm:cxn modelId="{CBBDB794-FD62-45D9-A37B-44CEF420754F}" srcId="{24591410-DA3A-4ABA-A4E1-0582C3E24CF5}" destId="{953FABF5-E36B-4773-9C57-CFA2957422CE}" srcOrd="2" destOrd="0" parTransId="{FAFB9B79-9369-4779-B487-35432458DD34}" sibTransId="{42515C59-375B-4563-9861-EFFB79471C82}"/>
    <dgm:cxn modelId="{1911EF8F-1341-46B2-9DC8-61AFEC46AD11}" type="presOf" srcId="{8DE3F8F0-CA59-41A5-918D-B466E5B65919}" destId="{AF0846D6-0279-4B42-8382-D4EA21697E57}" srcOrd="0" destOrd="0" presId="urn:microsoft.com/office/officeart/2005/8/layout/pyramid2"/>
    <dgm:cxn modelId="{4C0A36AC-B485-4352-9830-51E89576B012}" type="presOf" srcId="{017D14E9-D000-4050-ABB5-AD3A7D129D30}" destId="{1B427779-9B45-452D-98A5-E4F7ADD28445}" srcOrd="0" destOrd="0" presId="urn:microsoft.com/office/officeart/2005/8/layout/pyramid2"/>
    <dgm:cxn modelId="{22DF6733-0E66-49DA-B1FA-9460EA4B3625}" srcId="{24591410-DA3A-4ABA-A4E1-0582C3E24CF5}" destId="{8DE3F8F0-CA59-41A5-918D-B466E5B65919}" srcOrd="1" destOrd="0" parTransId="{73B41EF6-DFA0-4700-A5F1-CCC55C03523A}" sibTransId="{D9217F6D-BF3F-4B25-BF96-D82863051ECA}"/>
    <dgm:cxn modelId="{F4D7B6F9-90E5-4CCA-BB8A-7D732FE08125}" type="presOf" srcId="{953FABF5-E36B-4773-9C57-CFA2957422CE}" destId="{B17A87F4-B074-4B74-93D3-ED5F5E1D30C0}" srcOrd="0" destOrd="0" presId="urn:microsoft.com/office/officeart/2005/8/layout/pyramid2"/>
    <dgm:cxn modelId="{8F5CC3F2-FCBA-46B2-8E1D-0059AF26A640}" type="presParOf" srcId="{16646D5F-F587-4DD8-B176-28AF60784355}" destId="{A1793E52-3631-4FC4-8671-BC6EE037A98F}" srcOrd="0" destOrd="0" presId="urn:microsoft.com/office/officeart/2005/8/layout/pyramid2"/>
    <dgm:cxn modelId="{38B7D11C-A472-4C94-BBF1-120EC293854F}" type="presParOf" srcId="{16646D5F-F587-4DD8-B176-28AF60784355}" destId="{9536CC62-F79F-4226-99B4-17EDE2B175B6}" srcOrd="1" destOrd="0" presId="urn:microsoft.com/office/officeart/2005/8/layout/pyramid2"/>
    <dgm:cxn modelId="{0B1E0C06-80C0-4340-B99E-A881E05B9BB1}" type="presParOf" srcId="{9536CC62-F79F-4226-99B4-17EDE2B175B6}" destId="{88E63404-F723-4EBC-B76D-014220680CA0}" srcOrd="0" destOrd="0" presId="urn:microsoft.com/office/officeart/2005/8/layout/pyramid2"/>
    <dgm:cxn modelId="{B6C7BCB5-0A33-41CB-9691-59196262354D}" type="presParOf" srcId="{9536CC62-F79F-4226-99B4-17EDE2B175B6}" destId="{D4531A69-F69C-4B7D-B3B8-AFF60B8DE6CC}" srcOrd="1" destOrd="0" presId="urn:microsoft.com/office/officeart/2005/8/layout/pyramid2"/>
    <dgm:cxn modelId="{F81BF000-C7C2-4245-9AB8-131D35796778}" type="presParOf" srcId="{9536CC62-F79F-4226-99B4-17EDE2B175B6}" destId="{AF0846D6-0279-4B42-8382-D4EA21697E57}" srcOrd="2" destOrd="0" presId="urn:microsoft.com/office/officeart/2005/8/layout/pyramid2"/>
    <dgm:cxn modelId="{C04B521F-CEDA-429F-8D6F-BB31BDC72289}" type="presParOf" srcId="{9536CC62-F79F-4226-99B4-17EDE2B175B6}" destId="{4A20406B-7652-47A3-A565-D316424F1534}" srcOrd="3" destOrd="0" presId="urn:microsoft.com/office/officeart/2005/8/layout/pyramid2"/>
    <dgm:cxn modelId="{E87DFCBA-C46B-49FC-9A10-9EE11E51B80B}" type="presParOf" srcId="{9536CC62-F79F-4226-99B4-17EDE2B175B6}" destId="{B17A87F4-B074-4B74-93D3-ED5F5E1D30C0}" srcOrd="4" destOrd="0" presId="urn:microsoft.com/office/officeart/2005/8/layout/pyramid2"/>
    <dgm:cxn modelId="{64123982-BFCA-463C-8C67-22314EAAAB36}" type="presParOf" srcId="{9536CC62-F79F-4226-99B4-17EDE2B175B6}" destId="{3BCA29AD-EFF7-4F02-B4ED-6A7D77B42A93}" srcOrd="5" destOrd="0" presId="urn:microsoft.com/office/officeart/2005/8/layout/pyramid2"/>
    <dgm:cxn modelId="{1E8F53FD-26E9-4051-BA15-D014481E9469}" type="presParOf" srcId="{9536CC62-F79F-4226-99B4-17EDE2B175B6}" destId="{1B427779-9B45-452D-98A5-E4F7ADD28445}" srcOrd="6" destOrd="0" presId="urn:microsoft.com/office/officeart/2005/8/layout/pyramid2"/>
    <dgm:cxn modelId="{0D0BFF3B-D1E9-4E9E-8A16-10F22257F2C5}" type="presParOf" srcId="{9536CC62-F79F-4226-99B4-17EDE2B175B6}" destId="{60C7F1AB-9353-4A59-BEB4-EA122B21EA0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1ED5B6-5476-46BE-BB38-21CF04CF154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474A6-0753-4E0F-B11A-9AA8EF249C16}">
      <dgm:prSet custT="1"/>
      <dgm:spPr/>
      <dgm:t>
        <a:bodyPr/>
        <a:lstStyle/>
        <a:p>
          <a:pPr rtl="0"/>
          <a:r>
            <a:rPr lang="uk-UA" sz="2800" dirty="0" smtClean="0"/>
            <a:t>Модифікаційні критерії бонітування</a:t>
          </a:r>
          <a:endParaRPr lang="uk-UA" sz="2800" dirty="0"/>
        </a:p>
      </dgm:t>
    </dgm:pt>
    <dgm:pt modelId="{8DBCE403-AD6C-49D2-8E80-3B020273CFDE}" type="parTrans" cxnId="{F66287ED-BD2C-4597-A6C8-095BFC15334F}">
      <dgm:prSet/>
      <dgm:spPr/>
      <dgm:t>
        <a:bodyPr/>
        <a:lstStyle/>
        <a:p>
          <a:endParaRPr lang="ru-RU"/>
        </a:p>
      </dgm:t>
    </dgm:pt>
    <dgm:pt modelId="{C849C453-B90D-47BC-8BB1-C3D6D64D5958}" type="sibTrans" cxnId="{F66287ED-BD2C-4597-A6C8-095BFC15334F}">
      <dgm:prSet/>
      <dgm:spPr/>
      <dgm:t>
        <a:bodyPr/>
        <a:lstStyle/>
        <a:p>
          <a:endParaRPr lang="ru-RU"/>
        </a:p>
      </dgm:t>
    </dgm:pt>
    <dgm:pt modelId="{AE661954-D5BB-427C-991D-D73E60B1A92B}">
      <dgm:prSet/>
      <dgm:spPr/>
      <dgm:t>
        <a:bodyPr/>
        <a:lstStyle/>
        <a:p>
          <a:pPr rtl="0"/>
          <a:r>
            <a:rPr lang="uk-UA" dirty="0" smtClean="0"/>
            <a:t>(підвищена кислотність, солонцюватість,  забруднення тощо) </a:t>
          </a:r>
          <a:endParaRPr lang="uk-UA" dirty="0"/>
        </a:p>
      </dgm:t>
    </dgm:pt>
    <dgm:pt modelId="{C090FC7C-029D-468D-82E5-B55E3FA37E8E}" type="parTrans" cxnId="{0DD1A476-332C-4C4A-A124-A510F015D7E0}">
      <dgm:prSet/>
      <dgm:spPr/>
      <dgm:t>
        <a:bodyPr/>
        <a:lstStyle/>
        <a:p>
          <a:endParaRPr lang="ru-RU"/>
        </a:p>
      </dgm:t>
    </dgm:pt>
    <dgm:pt modelId="{B42CF804-1A72-4CE2-907A-3108025B6C37}" type="sibTrans" cxnId="{0DD1A476-332C-4C4A-A124-A510F015D7E0}">
      <dgm:prSet/>
      <dgm:spPr/>
      <dgm:t>
        <a:bodyPr/>
        <a:lstStyle/>
        <a:p>
          <a:endParaRPr lang="ru-RU"/>
        </a:p>
      </dgm:t>
    </dgm:pt>
    <dgm:pt modelId="{943DFEC8-CB7B-4946-9867-1116A64661D4}">
      <dgm:prSet/>
      <dgm:spPr/>
      <dgm:t>
        <a:bodyPr/>
        <a:lstStyle/>
        <a:p>
          <a:pPr algn="l" rtl="0"/>
          <a:r>
            <a:rPr lang="uk-UA" dirty="0" smtClean="0"/>
            <a:t>мають місцевий характер</a:t>
          </a:r>
          <a:endParaRPr lang="uk-UA" dirty="0"/>
        </a:p>
      </dgm:t>
    </dgm:pt>
    <dgm:pt modelId="{0112B70C-8390-4DF1-86E6-99C54C121409}" type="parTrans" cxnId="{64ED4849-ED2A-424E-B653-81BC2219D495}">
      <dgm:prSet/>
      <dgm:spPr/>
      <dgm:t>
        <a:bodyPr/>
        <a:lstStyle/>
        <a:p>
          <a:endParaRPr lang="ru-RU"/>
        </a:p>
      </dgm:t>
    </dgm:pt>
    <dgm:pt modelId="{8E5D5F34-D263-4673-B49B-53B92077921E}" type="sibTrans" cxnId="{64ED4849-ED2A-424E-B653-81BC2219D495}">
      <dgm:prSet/>
      <dgm:spPr/>
      <dgm:t>
        <a:bodyPr/>
        <a:lstStyle/>
        <a:p>
          <a:endParaRPr lang="ru-RU"/>
        </a:p>
      </dgm:t>
    </dgm:pt>
    <dgm:pt modelId="{8C5C867B-42CF-4AAC-8CB5-792BE18F3AF9}">
      <dgm:prSet/>
      <dgm:spPr/>
      <dgm:t>
        <a:bodyPr/>
        <a:lstStyle/>
        <a:p>
          <a:pPr algn="l" rtl="0"/>
          <a:r>
            <a:rPr lang="uk-UA" dirty="0" smtClean="0"/>
            <a:t>враховуються через поправочні коефіцієнти до оціночних балів,  вирахуваних за основними критеріями</a:t>
          </a:r>
          <a:endParaRPr lang="uk-UA" dirty="0"/>
        </a:p>
      </dgm:t>
    </dgm:pt>
    <dgm:pt modelId="{64BDEA10-3DF2-44F8-B9AA-CD8051E6B2DA}" type="parTrans" cxnId="{8DF131A3-4BEE-4D48-9449-DCEBDAA0AFD4}">
      <dgm:prSet/>
      <dgm:spPr/>
      <dgm:t>
        <a:bodyPr/>
        <a:lstStyle/>
        <a:p>
          <a:endParaRPr lang="ru-RU"/>
        </a:p>
      </dgm:t>
    </dgm:pt>
    <dgm:pt modelId="{BA93A795-20C4-4637-BB1A-E84F970428EA}" type="sibTrans" cxnId="{8DF131A3-4BEE-4D48-9449-DCEBDAA0AFD4}">
      <dgm:prSet/>
      <dgm:spPr/>
      <dgm:t>
        <a:bodyPr/>
        <a:lstStyle/>
        <a:p>
          <a:endParaRPr lang="ru-RU"/>
        </a:p>
      </dgm:t>
    </dgm:pt>
    <dgm:pt modelId="{4C8855B0-A5F4-4B38-852D-F5C22AE2BB02}" type="pres">
      <dgm:prSet presAssocID="{291ED5B6-5476-46BE-BB38-21CF04CF15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23B4A5-D1C0-4DF7-9DCD-E2751F67F283}" type="pres">
      <dgm:prSet presAssocID="{203474A6-0753-4E0F-B11A-9AA8EF249C16}" presName="circle1" presStyleLbl="node1" presStyleIdx="0" presStyleCnt="4"/>
      <dgm:spPr/>
    </dgm:pt>
    <dgm:pt modelId="{20093307-96EC-49A8-B37B-D7ABF200761A}" type="pres">
      <dgm:prSet presAssocID="{203474A6-0753-4E0F-B11A-9AA8EF249C16}" presName="space" presStyleCnt="0"/>
      <dgm:spPr/>
    </dgm:pt>
    <dgm:pt modelId="{C7D4A4AC-8DDE-47D7-857C-B0C627860D1C}" type="pres">
      <dgm:prSet presAssocID="{203474A6-0753-4E0F-B11A-9AA8EF249C16}" presName="rect1" presStyleLbl="alignAcc1" presStyleIdx="0" presStyleCnt="4"/>
      <dgm:spPr/>
      <dgm:t>
        <a:bodyPr/>
        <a:lstStyle/>
        <a:p>
          <a:endParaRPr lang="ru-RU"/>
        </a:p>
      </dgm:t>
    </dgm:pt>
    <dgm:pt modelId="{D11DBE1F-3B92-4216-8584-21C11943A845}" type="pres">
      <dgm:prSet presAssocID="{AE661954-D5BB-427C-991D-D73E60B1A92B}" presName="vertSpace2" presStyleLbl="node1" presStyleIdx="0" presStyleCnt="4"/>
      <dgm:spPr/>
    </dgm:pt>
    <dgm:pt modelId="{4B0375D7-A8C5-4A49-A6A7-F3C52BBA3E89}" type="pres">
      <dgm:prSet presAssocID="{AE661954-D5BB-427C-991D-D73E60B1A92B}" presName="circle2" presStyleLbl="node1" presStyleIdx="1" presStyleCnt="4"/>
      <dgm:spPr/>
    </dgm:pt>
    <dgm:pt modelId="{12171BBA-C9E3-45F1-8864-193F10B7DEC6}" type="pres">
      <dgm:prSet presAssocID="{AE661954-D5BB-427C-991D-D73E60B1A92B}" presName="rect2" presStyleLbl="alignAcc1" presStyleIdx="1" presStyleCnt="4"/>
      <dgm:spPr/>
      <dgm:t>
        <a:bodyPr/>
        <a:lstStyle/>
        <a:p>
          <a:endParaRPr lang="ru-RU"/>
        </a:p>
      </dgm:t>
    </dgm:pt>
    <dgm:pt modelId="{215A9A7C-757E-429E-B83F-9C22C49D1CEE}" type="pres">
      <dgm:prSet presAssocID="{943DFEC8-CB7B-4946-9867-1116A64661D4}" presName="vertSpace3" presStyleLbl="node1" presStyleIdx="1" presStyleCnt="4"/>
      <dgm:spPr/>
    </dgm:pt>
    <dgm:pt modelId="{D557FA2B-E65E-4428-9FC7-A1A7B19534B2}" type="pres">
      <dgm:prSet presAssocID="{943DFEC8-CB7B-4946-9867-1116A64661D4}" presName="circle3" presStyleLbl="node1" presStyleIdx="2" presStyleCnt="4"/>
      <dgm:spPr/>
    </dgm:pt>
    <dgm:pt modelId="{88088F3F-1AD6-4039-AB6E-35378477D377}" type="pres">
      <dgm:prSet presAssocID="{943DFEC8-CB7B-4946-9867-1116A64661D4}" presName="rect3" presStyleLbl="alignAcc1" presStyleIdx="2" presStyleCnt="4"/>
      <dgm:spPr/>
      <dgm:t>
        <a:bodyPr/>
        <a:lstStyle/>
        <a:p>
          <a:endParaRPr lang="ru-RU"/>
        </a:p>
      </dgm:t>
    </dgm:pt>
    <dgm:pt modelId="{DBE23CDF-70C6-4AFC-8A5A-00F4E98C37A7}" type="pres">
      <dgm:prSet presAssocID="{8C5C867B-42CF-4AAC-8CB5-792BE18F3AF9}" presName="vertSpace4" presStyleLbl="node1" presStyleIdx="2" presStyleCnt="4"/>
      <dgm:spPr/>
    </dgm:pt>
    <dgm:pt modelId="{A26262AE-1318-4C3C-A5BF-7D61AB427BED}" type="pres">
      <dgm:prSet presAssocID="{8C5C867B-42CF-4AAC-8CB5-792BE18F3AF9}" presName="circle4" presStyleLbl="node1" presStyleIdx="3" presStyleCnt="4"/>
      <dgm:spPr/>
    </dgm:pt>
    <dgm:pt modelId="{7EE034FE-9AC2-4C8E-B2E1-A9B378644AF9}" type="pres">
      <dgm:prSet presAssocID="{8C5C867B-42CF-4AAC-8CB5-792BE18F3AF9}" presName="rect4" presStyleLbl="alignAcc1" presStyleIdx="3" presStyleCnt="4"/>
      <dgm:spPr/>
      <dgm:t>
        <a:bodyPr/>
        <a:lstStyle/>
        <a:p>
          <a:endParaRPr lang="ru-RU"/>
        </a:p>
      </dgm:t>
    </dgm:pt>
    <dgm:pt modelId="{51C6A8BB-EA90-463C-8BE9-21C2D32F2E51}" type="pres">
      <dgm:prSet presAssocID="{203474A6-0753-4E0F-B11A-9AA8EF249C16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1C9F9-2819-4093-910D-1ED1A2D50AF2}" type="pres">
      <dgm:prSet presAssocID="{AE661954-D5BB-427C-991D-D73E60B1A92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D20040-90EA-48B3-8D95-F477711B6E77}" type="pres">
      <dgm:prSet presAssocID="{943DFEC8-CB7B-4946-9867-1116A6466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06B88-DD93-4CDF-B076-0E103F5730ED}" type="pres">
      <dgm:prSet presAssocID="{8C5C867B-42CF-4AAC-8CB5-792BE18F3AF9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2A9F25-6E75-470F-9DFE-4E8726C022A2}" type="presOf" srcId="{8C5C867B-42CF-4AAC-8CB5-792BE18F3AF9}" destId="{F7406B88-DD93-4CDF-B076-0E103F5730ED}" srcOrd="1" destOrd="0" presId="urn:microsoft.com/office/officeart/2005/8/layout/target3"/>
    <dgm:cxn modelId="{2CEECD9F-0510-4AE8-9441-0B64B042EF3D}" type="presOf" srcId="{203474A6-0753-4E0F-B11A-9AA8EF249C16}" destId="{C7D4A4AC-8DDE-47D7-857C-B0C627860D1C}" srcOrd="0" destOrd="0" presId="urn:microsoft.com/office/officeart/2005/8/layout/target3"/>
    <dgm:cxn modelId="{0DD1A476-332C-4C4A-A124-A510F015D7E0}" srcId="{291ED5B6-5476-46BE-BB38-21CF04CF1542}" destId="{AE661954-D5BB-427C-991D-D73E60B1A92B}" srcOrd="1" destOrd="0" parTransId="{C090FC7C-029D-468D-82E5-B55E3FA37E8E}" sibTransId="{B42CF804-1A72-4CE2-907A-3108025B6C37}"/>
    <dgm:cxn modelId="{91B1A94D-1C0D-4769-A4D5-65B58F82DD81}" type="presOf" srcId="{8C5C867B-42CF-4AAC-8CB5-792BE18F3AF9}" destId="{7EE034FE-9AC2-4C8E-B2E1-A9B378644AF9}" srcOrd="0" destOrd="0" presId="urn:microsoft.com/office/officeart/2005/8/layout/target3"/>
    <dgm:cxn modelId="{0B78C618-4D2E-41CD-9B75-9876A9EC616E}" type="presOf" srcId="{943DFEC8-CB7B-4946-9867-1116A64661D4}" destId="{88088F3F-1AD6-4039-AB6E-35378477D377}" srcOrd="0" destOrd="0" presId="urn:microsoft.com/office/officeart/2005/8/layout/target3"/>
    <dgm:cxn modelId="{83733013-6D69-4316-A6E4-3F616A059229}" type="presOf" srcId="{AE661954-D5BB-427C-991D-D73E60B1A92B}" destId="{1841C9F9-2819-4093-910D-1ED1A2D50AF2}" srcOrd="1" destOrd="0" presId="urn:microsoft.com/office/officeart/2005/8/layout/target3"/>
    <dgm:cxn modelId="{F66287ED-BD2C-4597-A6C8-095BFC15334F}" srcId="{291ED5B6-5476-46BE-BB38-21CF04CF1542}" destId="{203474A6-0753-4E0F-B11A-9AA8EF249C16}" srcOrd="0" destOrd="0" parTransId="{8DBCE403-AD6C-49D2-8E80-3B020273CFDE}" sibTransId="{C849C453-B90D-47BC-8BB1-C3D6D64D5958}"/>
    <dgm:cxn modelId="{8DF131A3-4BEE-4D48-9449-DCEBDAA0AFD4}" srcId="{291ED5B6-5476-46BE-BB38-21CF04CF1542}" destId="{8C5C867B-42CF-4AAC-8CB5-792BE18F3AF9}" srcOrd="3" destOrd="0" parTransId="{64BDEA10-3DF2-44F8-B9AA-CD8051E6B2DA}" sibTransId="{BA93A795-20C4-4637-BB1A-E84F970428EA}"/>
    <dgm:cxn modelId="{41ABEB7A-6DCB-4833-8789-B4C50CF2BB37}" type="presOf" srcId="{291ED5B6-5476-46BE-BB38-21CF04CF1542}" destId="{4C8855B0-A5F4-4B38-852D-F5C22AE2BB02}" srcOrd="0" destOrd="0" presId="urn:microsoft.com/office/officeart/2005/8/layout/target3"/>
    <dgm:cxn modelId="{8AA416B3-03C3-4052-BD91-2AD7CA75ADE9}" type="presOf" srcId="{AE661954-D5BB-427C-991D-D73E60B1A92B}" destId="{12171BBA-C9E3-45F1-8864-193F10B7DEC6}" srcOrd="0" destOrd="0" presId="urn:microsoft.com/office/officeart/2005/8/layout/target3"/>
    <dgm:cxn modelId="{96F637E5-330F-452D-83D8-BE350729A494}" type="presOf" srcId="{203474A6-0753-4E0F-B11A-9AA8EF249C16}" destId="{51C6A8BB-EA90-463C-8BE9-21C2D32F2E51}" srcOrd="1" destOrd="0" presId="urn:microsoft.com/office/officeart/2005/8/layout/target3"/>
    <dgm:cxn modelId="{64ED4849-ED2A-424E-B653-81BC2219D495}" srcId="{291ED5B6-5476-46BE-BB38-21CF04CF1542}" destId="{943DFEC8-CB7B-4946-9867-1116A64661D4}" srcOrd="2" destOrd="0" parTransId="{0112B70C-8390-4DF1-86E6-99C54C121409}" sibTransId="{8E5D5F34-D263-4673-B49B-53B92077921E}"/>
    <dgm:cxn modelId="{8C874618-F394-406A-9F60-332E35430CA8}" type="presOf" srcId="{943DFEC8-CB7B-4946-9867-1116A64661D4}" destId="{33D20040-90EA-48B3-8D95-F477711B6E77}" srcOrd="1" destOrd="0" presId="urn:microsoft.com/office/officeart/2005/8/layout/target3"/>
    <dgm:cxn modelId="{F59FE6F3-EB7F-4181-B9A1-4DE6752C65B4}" type="presParOf" srcId="{4C8855B0-A5F4-4B38-852D-F5C22AE2BB02}" destId="{3323B4A5-D1C0-4DF7-9DCD-E2751F67F283}" srcOrd="0" destOrd="0" presId="urn:microsoft.com/office/officeart/2005/8/layout/target3"/>
    <dgm:cxn modelId="{6FB57703-A830-4AB7-8C56-531A4C4F2FCB}" type="presParOf" srcId="{4C8855B0-A5F4-4B38-852D-F5C22AE2BB02}" destId="{20093307-96EC-49A8-B37B-D7ABF200761A}" srcOrd="1" destOrd="0" presId="urn:microsoft.com/office/officeart/2005/8/layout/target3"/>
    <dgm:cxn modelId="{74B4CAD7-815C-49A1-9898-5ABF0D8202B7}" type="presParOf" srcId="{4C8855B0-A5F4-4B38-852D-F5C22AE2BB02}" destId="{C7D4A4AC-8DDE-47D7-857C-B0C627860D1C}" srcOrd="2" destOrd="0" presId="urn:microsoft.com/office/officeart/2005/8/layout/target3"/>
    <dgm:cxn modelId="{D31BD5A0-BB83-402C-8C98-88957BD5C40B}" type="presParOf" srcId="{4C8855B0-A5F4-4B38-852D-F5C22AE2BB02}" destId="{D11DBE1F-3B92-4216-8584-21C11943A845}" srcOrd="3" destOrd="0" presId="urn:microsoft.com/office/officeart/2005/8/layout/target3"/>
    <dgm:cxn modelId="{BD21F609-0C13-4338-B2BA-F9BC7D7B1986}" type="presParOf" srcId="{4C8855B0-A5F4-4B38-852D-F5C22AE2BB02}" destId="{4B0375D7-A8C5-4A49-A6A7-F3C52BBA3E89}" srcOrd="4" destOrd="0" presId="urn:microsoft.com/office/officeart/2005/8/layout/target3"/>
    <dgm:cxn modelId="{B85E8874-F9E1-42FE-AF2B-3CD6DB0CB127}" type="presParOf" srcId="{4C8855B0-A5F4-4B38-852D-F5C22AE2BB02}" destId="{12171BBA-C9E3-45F1-8864-193F10B7DEC6}" srcOrd="5" destOrd="0" presId="urn:microsoft.com/office/officeart/2005/8/layout/target3"/>
    <dgm:cxn modelId="{15D99E85-506F-4649-B852-DCA643CAEA0F}" type="presParOf" srcId="{4C8855B0-A5F4-4B38-852D-F5C22AE2BB02}" destId="{215A9A7C-757E-429E-B83F-9C22C49D1CEE}" srcOrd="6" destOrd="0" presId="urn:microsoft.com/office/officeart/2005/8/layout/target3"/>
    <dgm:cxn modelId="{A6BAFD70-5BF4-46FB-A87D-911E53917F87}" type="presParOf" srcId="{4C8855B0-A5F4-4B38-852D-F5C22AE2BB02}" destId="{D557FA2B-E65E-4428-9FC7-A1A7B19534B2}" srcOrd="7" destOrd="0" presId="urn:microsoft.com/office/officeart/2005/8/layout/target3"/>
    <dgm:cxn modelId="{4CD07FE3-2185-4DB0-AE18-80485C672284}" type="presParOf" srcId="{4C8855B0-A5F4-4B38-852D-F5C22AE2BB02}" destId="{88088F3F-1AD6-4039-AB6E-35378477D377}" srcOrd="8" destOrd="0" presId="urn:microsoft.com/office/officeart/2005/8/layout/target3"/>
    <dgm:cxn modelId="{8B6402E0-D5F9-49AC-99D2-5858BEE08B67}" type="presParOf" srcId="{4C8855B0-A5F4-4B38-852D-F5C22AE2BB02}" destId="{DBE23CDF-70C6-4AFC-8A5A-00F4E98C37A7}" srcOrd="9" destOrd="0" presId="urn:microsoft.com/office/officeart/2005/8/layout/target3"/>
    <dgm:cxn modelId="{26F8335C-FFD1-4C2F-9E2C-974529ADD2F0}" type="presParOf" srcId="{4C8855B0-A5F4-4B38-852D-F5C22AE2BB02}" destId="{A26262AE-1318-4C3C-A5BF-7D61AB427BED}" srcOrd="10" destOrd="0" presId="urn:microsoft.com/office/officeart/2005/8/layout/target3"/>
    <dgm:cxn modelId="{4D31EA33-C6B0-411F-97AC-01AE52511C3B}" type="presParOf" srcId="{4C8855B0-A5F4-4B38-852D-F5C22AE2BB02}" destId="{7EE034FE-9AC2-4C8E-B2E1-A9B378644AF9}" srcOrd="11" destOrd="0" presId="urn:microsoft.com/office/officeart/2005/8/layout/target3"/>
    <dgm:cxn modelId="{E50D9C28-3C4D-40E0-9E95-BB6ADA8B2A59}" type="presParOf" srcId="{4C8855B0-A5F4-4B38-852D-F5C22AE2BB02}" destId="{51C6A8BB-EA90-463C-8BE9-21C2D32F2E51}" srcOrd="12" destOrd="0" presId="urn:microsoft.com/office/officeart/2005/8/layout/target3"/>
    <dgm:cxn modelId="{5C03B0D6-3D91-4EA5-8B56-600CF4FA99EA}" type="presParOf" srcId="{4C8855B0-A5F4-4B38-852D-F5C22AE2BB02}" destId="{1841C9F9-2819-4093-910D-1ED1A2D50AF2}" srcOrd="13" destOrd="0" presId="urn:microsoft.com/office/officeart/2005/8/layout/target3"/>
    <dgm:cxn modelId="{12952936-D4AE-4542-B86E-3E7F09021E32}" type="presParOf" srcId="{4C8855B0-A5F4-4B38-852D-F5C22AE2BB02}" destId="{33D20040-90EA-48B3-8D95-F477711B6E77}" srcOrd="14" destOrd="0" presId="urn:microsoft.com/office/officeart/2005/8/layout/target3"/>
    <dgm:cxn modelId="{3C2CED52-FA21-4075-8D6C-E69475305D3D}" type="presParOf" srcId="{4C8855B0-A5F4-4B38-852D-F5C22AE2BB02}" destId="{F7406B88-DD93-4CDF-B076-0E103F5730E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65FB63-6C20-49B4-AABD-249071809F9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FB7FC8-CCA5-4FEC-A5EF-0A0D163DE23F}">
      <dgm:prSet custT="1"/>
      <dgm:spPr/>
      <dgm:t>
        <a:bodyPr/>
        <a:lstStyle/>
        <a:p>
          <a:pPr algn="l" rtl="0"/>
          <a:r>
            <a:rPr lang="ru-RU" sz="2000" dirty="0" smtClean="0"/>
            <a:t>1) за параметрами </a:t>
          </a:r>
          <a:r>
            <a:rPr lang="ru-RU" sz="2000" dirty="0" err="1" smtClean="0"/>
            <a:t>основних</a:t>
          </a:r>
          <a:r>
            <a:rPr lang="ru-RU" sz="2000" dirty="0" smtClean="0"/>
            <a:t> </a:t>
          </a:r>
          <a:r>
            <a:rPr lang="ru-RU" sz="2000" dirty="0" err="1" smtClean="0"/>
            <a:t>критеріїв</a:t>
          </a:r>
          <a:r>
            <a:rPr lang="ru-RU" sz="2000" dirty="0" smtClean="0"/>
            <a:t> </a:t>
          </a:r>
          <a:r>
            <a:rPr lang="ru-RU" sz="2000" dirty="0" err="1" smtClean="0"/>
            <a:t>обчислюють</a:t>
          </a:r>
          <a:r>
            <a:rPr lang="ru-RU" sz="2000" dirty="0" smtClean="0"/>
            <a:t> бал </a:t>
          </a:r>
          <a:r>
            <a:rPr lang="ru-RU" sz="2000" dirty="0" err="1" smtClean="0"/>
            <a:t>бонітету</a:t>
          </a:r>
          <a:endParaRPr lang="uk-UA" sz="2000" dirty="0"/>
        </a:p>
      </dgm:t>
    </dgm:pt>
    <dgm:pt modelId="{F4680B4E-B0E1-4179-9A0D-43282BA31820}" type="parTrans" cxnId="{6AF25859-9D25-433B-9686-CEA4D3D916C1}">
      <dgm:prSet/>
      <dgm:spPr/>
      <dgm:t>
        <a:bodyPr/>
        <a:lstStyle/>
        <a:p>
          <a:endParaRPr lang="ru-RU"/>
        </a:p>
      </dgm:t>
    </dgm:pt>
    <dgm:pt modelId="{50A4FC5C-B417-4C72-9E39-548B55BF3A8E}" type="sibTrans" cxnId="{6AF25859-9D25-433B-9686-CEA4D3D916C1}">
      <dgm:prSet/>
      <dgm:spPr/>
      <dgm:t>
        <a:bodyPr/>
        <a:lstStyle/>
        <a:p>
          <a:endParaRPr lang="ru-RU"/>
        </a:p>
      </dgm:t>
    </dgm:pt>
    <dgm:pt modelId="{08B818A0-A27D-4B29-8190-D6C016AB2DBA}">
      <dgm:prSet custT="1"/>
      <dgm:spPr/>
      <dgm:t>
        <a:bodyPr/>
        <a:lstStyle/>
        <a:p>
          <a:pPr algn="l" rtl="0"/>
          <a:r>
            <a:rPr lang="ru-RU" sz="2000" dirty="0" smtClean="0"/>
            <a:t>2) </a:t>
          </a:r>
          <a:r>
            <a:rPr lang="ru-RU" sz="2000" dirty="0" err="1" smtClean="0"/>
            <a:t>вводять</a:t>
          </a:r>
          <a:r>
            <a:rPr lang="ru-RU" sz="2000" dirty="0" smtClean="0"/>
            <a:t> поправки на </a:t>
          </a:r>
          <a:r>
            <a:rPr lang="ru-RU" sz="2000" dirty="0" err="1" smtClean="0"/>
            <a:t>негативні</a:t>
          </a:r>
          <a:r>
            <a:rPr lang="ru-RU" sz="2000" dirty="0" smtClean="0"/>
            <a:t> </a:t>
          </a:r>
          <a:r>
            <a:rPr lang="ru-RU" sz="2000" dirty="0" err="1" smtClean="0"/>
            <a:t>властивості</a:t>
          </a:r>
          <a:r>
            <a:rPr lang="ru-RU" sz="2000" dirty="0" smtClean="0"/>
            <a:t> і </a:t>
          </a:r>
          <a:r>
            <a:rPr lang="ru-RU" sz="2000" dirty="0" err="1" smtClean="0"/>
            <a:t>отримують</a:t>
          </a:r>
          <a:r>
            <a:rPr lang="ru-RU" sz="2000" dirty="0" smtClean="0"/>
            <a:t> </a:t>
          </a:r>
          <a:r>
            <a:rPr lang="ru-RU" sz="2000" dirty="0" err="1" smtClean="0"/>
            <a:t>зведений</a:t>
          </a:r>
          <a:r>
            <a:rPr lang="ru-RU" sz="2000" dirty="0" smtClean="0"/>
            <a:t> </a:t>
          </a:r>
          <a:r>
            <a:rPr lang="ru-RU" sz="2000" dirty="0" err="1" smtClean="0"/>
            <a:t>показник</a:t>
          </a:r>
          <a:r>
            <a:rPr lang="ru-RU" sz="2000" dirty="0" smtClean="0"/>
            <a:t> </a:t>
          </a:r>
          <a:r>
            <a:rPr lang="ru-RU" sz="2000" dirty="0" err="1" smtClean="0"/>
            <a:t>еколого-агрохімічного</a:t>
          </a:r>
          <a:r>
            <a:rPr lang="ru-RU" sz="2000" dirty="0" smtClean="0"/>
            <a:t> стану </a:t>
          </a:r>
          <a:r>
            <a:rPr lang="ru-RU" sz="2000" dirty="0" err="1" smtClean="0"/>
            <a:t>ґрунтової</a:t>
          </a:r>
          <a:r>
            <a:rPr lang="ru-RU" sz="2000" dirty="0" smtClean="0"/>
            <a:t> </a:t>
          </a:r>
          <a:r>
            <a:rPr lang="ru-RU" sz="2000" dirty="0" err="1" smtClean="0"/>
            <a:t>відміни</a:t>
          </a:r>
          <a:r>
            <a:rPr lang="ru-RU" sz="2000" dirty="0" smtClean="0"/>
            <a:t> поля</a:t>
          </a:r>
          <a:endParaRPr lang="uk-UA" sz="2000" dirty="0"/>
        </a:p>
      </dgm:t>
    </dgm:pt>
    <dgm:pt modelId="{8FD6CE70-A7A7-4803-978D-6A76CBE0BB27}" type="parTrans" cxnId="{3CB6D438-8478-47B6-B808-E135B1EE993E}">
      <dgm:prSet/>
      <dgm:spPr/>
      <dgm:t>
        <a:bodyPr/>
        <a:lstStyle/>
        <a:p>
          <a:endParaRPr lang="ru-RU"/>
        </a:p>
      </dgm:t>
    </dgm:pt>
    <dgm:pt modelId="{C356DB49-EDB5-4641-BCC7-7C449EA63888}" type="sibTrans" cxnId="{3CB6D438-8478-47B6-B808-E135B1EE993E}">
      <dgm:prSet/>
      <dgm:spPr/>
      <dgm:t>
        <a:bodyPr/>
        <a:lstStyle/>
        <a:p>
          <a:endParaRPr lang="ru-RU"/>
        </a:p>
      </dgm:t>
    </dgm:pt>
    <dgm:pt modelId="{80B27AD6-F8D7-4ECB-AF64-7F79ADA88874}">
      <dgm:prSet custT="1"/>
      <dgm:spPr/>
      <dgm:t>
        <a:bodyPr/>
        <a:lstStyle/>
        <a:p>
          <a:pPr algn="l" rtl="0"/>
          <a:r>
            <a:rPr lang="ru-RU" sz="2000" dirty="0" smtClean="0"/>
            <a:t>3) у </a:t>
          </a:r>
          <a:r>
            <a:rPr lang="ru-RU" sz="2000" dirty="0" err="1" smtClean="0"/>
            <a:t>випадках</a:t>
          </a:r>
          <a:r>
            <a:rPr lang="ru-RU" sz="2000" dirty="0" smtClean="0"/>
            <a:t>, коли поле </a:t>
          </a:r>
          <a:r>
            <a:rPr lang="ru-RU" sz="2000" dirty="0" err="1" smtClean="0"/>
            <a:t>складається</a:t>
          </a:r>
          <a:r>
            <a:rPr lang="ru-RU" sz="2000" dirty="0" smtClean="0"/>
            <a:t> з </a:t>
          </a:r>
          <a:r>
            <a:rPr lang="ru-RU" sz="2000" dirty="0" err="1" smtClean="0"/>
            <a:t>декількох</a:t>
          </a:r>
          <a:r>
            <a:rPr lang="ru-RU" sz="2000" dirty="0" smtClean="0"/>
            <a:t> </a:t>
          </a:r>
          <a:r>
            <a:rPr lang="ru-RU" sz="2000" dirty="0" err="1" smtClean="0"/>
            <a:t>ґрунтових</a:t>
          </a:r>
          <a:r>
            <a:rPr lang="ru-RU" sz="2000" dirty="0" smtClean="0"/>
            <a:t> </a:t>
          </a:r>
          <a:r>
            <a:rPr lang="ru-RU" sz="2000" dirty="0" err="1" smtClean="0"/>
            <a:t>контурів</a:t>
          </a:r>
          <a:r>
            <a:rPr lang="ru-RU" sz="2000" dirty="0" smtClean="0"/>
            <a:t>, </a:t>
          </a:r>
          <a:r>
            <a:rPr lang="ru-RU" sz="2000" dirty="0" err="1" smtClean="0"/>
            <a:t>вираховують</a:t>
          </a:r>
          <a:r>
            <a:rPr lang="ru-RU" sz="2000" dirty="0" smtClean="0"/>
            <a:t> </a:t>
          </a:r>
          <a:r>
            <a:rPr lang="ru-RU" sz="2000" dirty="0" err="1" smtClean="0"/>
            <a:t>середньозважений</a:t>
          </a:r>
          <a:r>
            <a:rPr lang="ru-RU" sz="2000" dirty="0" smtClean="0"/>
            <a:t> бал поля за </a:t>
          </a:r>
          <a:r>
            <a:rPr lang="ru-RU" sz="2000" dirty="0" err="1" smtClean="0"/>
            <a:t>бонітетом</a:t>
          </a:r>
          <a:r>
            <a:rPr lang="ru-RU" sz="2000" dirty="0" smtClean="0"/>
            <a:t> </a:t>
          </a:r>
          <a:r>
            <a:rPr lang="ru-RU" sz="2000" dirty="0" err="1" smtClean="0"/>
            <a:t>усіх</a:t>
          </a:r>
          <a:r>
            <a:rPr lang="ru-RU" sz="2000" dirty="0" smtClean="0"/>
            <a:t> </a:t>
          </a:r>
          <a:r>
            <a:rPr lang="ru-RU" sz="2000" dirty="0" err="1" smtClean="0"/>
            <a:t>його</a:t>
          </a:r>
          <a:r>
            <a:rPr lang="ru-RU" sz="2000" dirty="0" smtClean="0"/>
            <a:t> </a:t>
          </a:r>
          <a:r>
            <a:rPr lang="ru-RU" sz="2000" dirty="0" err="1" smtClean="0"/>
            <a:t>ґрунтових</a:t>
          </a:r>
          <a:r>
            <a:rPr lang="ru-RU" sz="2000" dirty="0" smtClean="0"/>
            <a:t> </a:t>
          </a:r>
          <a:r>
            <a:rPr lang="ru-RU" sz="2000" dirty="0" err="1" smtClean="0"/>
            <a:t>відмін</a:t>
          </a:r>
          <a:endParaRPr lang="uk-UA" sz="2000" dirty="0"/>
        </a:p>
      </dgm:t>
    </dgm:pt>
    <dgm:pt modelId="{E7BA8B2A-35EA-455C-B7C2-BF6780CAF7A3}" type="parTrans" cxnId="{AA20FF6E-DB5D-41EF-89D9-40F7F0C3ADDD}">
      <dgm:prSet/>
      <dgm:spPr/>
      <dgm:t>
        <a:bodyPr/>
        <a:lstStyle/>
        <a:p>
          <a:endParaRPr lang="ru-RU"/>
        </a:p>
      </dgm:t>
    </dgm:pt>
    <dgm:pt modelId="{FBD1E4AD-A929-45A9-BDA9-93AD5C2F6083}" type="sibTrans" cxnId="{AA20FF6E-DB5D-41EF-89D9-40F7F0C3ADDD}">
      <dgm:prSet/>
      <dgm:spPr/>
      <dgm:t>
        <a:bodyPr/>
        <a:lstStyle/>
        <a:p>
          <a:endParaRPr lang="ru-RU"/>
        </a:p>
      </dgm:t>
    </dgm:pt>
    <dgm:pt modelId="{2830333E-1798-4DB8-997B-ECF70E3BF7CD}" type="pres">
      <dgm:prSet presAssocID="{5B65FB63-6C20-49B4-AABD-249071809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6E8912-41B3-4755-8F7D-F4019265F4C5}" type="pres">
      <dgm:prSet presAssocID="{78FB7FC8-CCA5-4FEC-A5EF-0A0D163DE23F}" presName="linNode" presStyleCnt="0"/>
      <dgm:spPr/>
    </dgm:pt>
    <dgm:pt modelId="{DA65D7AA-F507-4B30-8184-CE53C37F607C}" type="pres">
      <dgm:prSet presAssocID="{78FB7FC8-CCA5-4FEC-A5EF-0A0D163DE23F}" presName="parentText" presStyleLbl="node1" presStyleIdx="0" presStyleCnt="3" custScaleX="1985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729E1-8880-4962-A374-6621A90176E3}" type="pres">
      <dgm:prSet presAssocID="{50A4FC5C-B417-4C72-9E39-548B55BF3A8E}" presName="sp" presStyleCnt="0"/>
      <dgm:spPr/>
    </dgm:pt>
    <dgm:pt modelId="{311413A9-1408-47A1-89C5-D6875DE063A5}" type="pres">
      <dgm:prSet presAssocID="{08B818A0-A27D-4B29-8190-D6C016AB2DBA}" presName="linNode" presStyleCnt="0"/>
      <dgm:spPr/>
    </dgm:pt>
    <dgm:pt modelId="{A5915C87-0387-4B15-ADAF-67D453CB8241}" type="pres">
      <dgm:prSet presAssocID="{08B818A0-A27D-4B29-8190-D6C016AB2DBA}" presName="parentText" presStyleLbl="node1" presStyleIdx="1" presStyleCnt="3" custScaleX="197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56E27-D3D9-41FD-ADCF-763B57CA4377}" type="pres">
      <dgm:prSet presAssocID="{C356DB49-EDB5-4641-BCC7-7C449EA63888}" presName="sp" presStyleCnt="0"/>
      <dgm:spPr/>
    </dgm:pt>
    <dgm:pt modelId="{45D1E43D-082A-4334-B617-D664D9FB45C8}" type="pres">
      <dgm:prSet presAssocID="{80B27AD6-F8D7-4ECB-AF64-7F79ADA88874}" presName="linNode" presStyleCnt="0"/>
      <dgm:spPr/>
    </dgm:pt>
    <dgm:pt modelId="{1A4A7BF3-84DA-4703-88AC-3C345E683539}" type="pres">
      <dgm:prSet presAssocID="{80B27AD6-F8D7-4ECB-AF64-7F79ADA88874}" presName="parentText" presStyleLbl="node1" presStyleIdx="2" presStyleCnt="3" custScaleX="199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12D632-EB5E-4271-AF1D-97F325459900}" type="presOf" srcId="{78FB7FC8-CCA5-4FEC-A5EF-0A0D163DE23F}" destId="{DA65D7AA-F507-4B30-8184-CE53C37F607C}" srcOrd="0" destOrd="0" presId="urn:microsoft.com/office/officeart/2005/8/layout/vList5"/>
    <dgm:cxn modelId="{AA20FF6E-DB5D-41EF-89D9-40F7F0C3ADDD}" srcId="{5B65FB63-6C20-49B4-AABD-249071809F93}" destId="{80B27AD6-F8D7-4ECB-AF64-7F79ADA88874}" srcOrd="2" destOrd="0" parTransId="{E7BA8B2A-35EA-455C-B7C2-BF6780CAF7A3}" sibTransId="{FBD1E4AD-A929-45A9-BDA9-93AD5C2F6083}"/>
    <dgm:cxn modelId="{6BE2B46A-60A0-483B-A638-DA5B152254F4}" type="presOf" srcId="{08B818A0-A27D-4B29-8190-D6C016AB2DBA}" destId="{A5915C87-0387-4B15-ADAF-67D453CB8241}" srcOrd="0" destOrd="0" presId="urn:microsoft.com/office/officeart/2005/8/layout/vList5"/>
    <dgm:cxn modelId="{3CB6D438-8478-47B6-B808-E135B1EE993E}" srcId="{5B65FB63-6C20-49B4-AABD-249071809F93}" destId="{08B818A0-A27D-4B29-8190-D6C016AB2DBA}" srcOrd="1" destOrd="0" parTransId="{8FD6CE70-A7A7-4803-978D-6A76CBE0BB27}" sibTransId="{C356DB49-EDB5-4641-BCC7-7C449EA63888}"/>
    <dgm:cxn modelId="{38F12931-C9BB-4384-BF0C-B20EAD6C8ADB}" type="presOf" srcId="{80B27AD6-F8D7-4ECB-AF64-7F79ADA88874}" destId="{1A4A7BF3-84DA-4703-88AC-3C345E683539}" srcOrd="0" destOrd="0" presId="urn:microsoft.com/office/officeart/2005/8/layout/vList5"/>
    <dgm:cxn modelId="{E1B1AE79-0EA7-4AC9-AEAC-91DAD6516E1A}" type="presOf" srcId="{5B65FB63-6C20-49B4-AABD-249071809F93}" destId="{2830333E-1798-4DB8-997B-ECF70E3BF7CD}" srcOrd="0" destOrd="0" presId="urn:microsoft.com/office/officeart/2005/8/layout/vList5"/>
    <dgm:cxn modelId="{6AF25859-9D25-433B-9686-CEA4D3D916C1}" srcId="{5B65FB63-6C20-49B4-AABD-249071809F93}" destId="{78FB7FC8-CCA5-4FEC-A5EF-0A0D163DE23F}" srcOrd="0" destOrd="0" parTransId="{F4680B4E-B0E1-4179-9A0D-43282BA31820}" sibTransId="{50A4FC5C-B417-4C72-9E39-548B55BF3A8E}"/>
    <dgm:cxn modelId="{1B87733A-B9B9-49A9-B8C5-27AB246817AD}" type="presParOf" srcId="{2830333E-1798-4DB8-997B-ECF70E3BF7CD}" destId="{9A6E8912-41B3-4755-8F7D-F4019265F4C5}" srcOrd="0" destOrd="0" presId="urn:microsoft.com/office/officeart/2005/8/layout/vList5"/>
    <dgm:cxn modelId="{4A19467E-C877-4611-BE7B-0413289E4AC4}" type="presParOf" srcId="{9A6E8912-41B3-4755-8F7D-F4019265F4C5}" destId="{DA65D7AA-F507-4B30-8184-CE53C37F607C}" srcOrd="0" destOrd="0" presId="urn:microsoft.com/office/officeart/2005/8/layout/vList5"/>
    <dgm:cxn modelId="{44946DC8-46B8-4E1C-BDB6-F199E4C7AC56}" type="presParOf" srcId="{2830333E-1798-4DB8-997B-ECF70E3BF7CD}" destId="{271729E1-8880-4962-A374-6621A90176E3}" srcOrd="1" destOrd="0" presId="urn:microsoft.com/office/officeart/2005/8/layout/vList5"/>
    <dgm:cxn modelId="{B5613122-DC78-477D-9799-CBE9B6479C91}" type="presParOf" srcId="{2830333E-1798-4DB8-997B-ECF70E3BF7CD}" destId="{311413A9-1408-47A1-89C5-D6875DE063A5}" srcOrd="2" destOrd="0" presId="urn:microsoft.com/office/officeart/2005/8/layout/vList5"/>
    <dgm:cxn modelId="{2996C71F-EDC7-413D-A8E0-8298EE35093E}" type="presParOf" srcId="{311413A9-1408-47A1-89C5-D6875DE063A5}" destId="{A5915C87-0387-4B15-ADAF-67D453CB8241}" srcOrd="0" destOrd="0" presId="urn:microsoft.com/office/officeart/2005/8/layout/vList5"/>
    <dgm:cxn modelId="{31A2FA4B-7D13-4124-893D-2FE320D89F0D}" type="presParOf" srcId="{2830333E-1798-4DB8-997B-ECF70E3BF7CD}" destId="{76156E27-D3D9-41FD-ADCF-763B57CA4377}" srcOrd="3" destOrd="0" presId="urn:microsoft.com/office/officeart/2005/8/layout/vList5"/>
    <dgm:cxn modelId="{A99B0DC1-7FF5-43E0-A193-737A695EFEDA}" type="presParOf" srcId="{2830333E-1798-4DB8-997B-ECF70E3BF7CD}" destId="{45D1E43D-082A-4334-B617-D664D9FB45C8}" srcOrd="4" destOrd="0" presId="urn:microsoft.com/office/officeart/2005/8/layout/vList5"/>
    <dgm:cxn modelId="{CF8DDEBB-03BA-4779-8D33-BE0AF60DDE7A}" type="presParOf" srcId="{45D1E43D-082A-4334-B617-D664D9FB45C8}" destId="{1A4A7BF3-84DA-4703-88AC-3C345E6835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0D5FFD-AECC-4E7E-850F-E4F4F004A6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7A2AA-5A61-4FEC-A7DB-699CF79D20EE}">
      <dgm:prSet custT="1"/>
      <dgm:spPr/>
      <dgm:t>
        <a:bodyPr/>
        <a:lstStyle/>
        <a:p>
          <a:pPr algn="l" rtl="0"/>
          <a:r>
            <a:rPr lang="ru-RU" sz="2000" b="1" dirty="0" smtClean="0"/>
            <a:t>Перший -</a:t>
          </a:r>
          <a:r>
            <a:rPr lang="ru-RU" sz="2000" dirty="0" smtClean="0"/>
            <a:t> </a:t>
          </a:r>
          <a:r>
            <a:rPr lang="ru-RU" sz="2000" dirty="0" err="1" smtClean="0"/>
            <a:t>базується</a:t>
          </a:r>
          <a:r>
            <a:rPr lang="ru-RU" sz="2000" dirty="0" smtClean="0"/>
            <a:t> на </a:t>
          </a:r>
          <a:r>
            <a:rPr lang="ru-RU" sz="2000" dirty="0" err="1" smtClean="0"/>
            <a:t>одночасному</a:t>
          </a:r>
          <a:r>
            <a:rPr lang="ru-RU" sz="2000" dirty="0" smtClean="0"/>
            <a:t> </a:t>
          </a:r>
          <a:r>
            <a:rPr lang="ru-RU" sz="2000" dirty="0" err="1" smtClean="0"/>
            <a:t>вивченні</a:t>
          </a:r>
          <a:r>
            <a:rPr lang="ru-RU" sz="2000" dirty="0" smtClean="0"/>
            <a:t> </a:t>
          </a:r>
          <a:r>
            <a:rPr lang="ru-RU" sz="2000" dirty="0" err="1" smtClean="0"/>
            <a:t>урожайності</a:t>
          </a:r>
          <a:r>
            <a:rPr lang="ru-RU" sz="2000" dirty="0" smtClean="0"/>
            <a:t> </a:t>
          </a:r>
          <a:r>
            <a:rPr lang="ru-RU" sz="2000" dirty="0" err="1" smtClean="0"/>
            <a:t>сільгосп</a:t>
          </a:r>
          <a:r>
            <a:rPr lang="ru-RU" sz="2000" dirty="0" smtClean="0"/>
            <a:t> культур і </a:t>
          </a:r>
          <a:r>
            <a:rPr lang="ru-RU" sz="2000" dirty="0" err="1" smtClean="0"/>
            <a:t>властивостей</a:t>
          </a:r>
          <a:r>
            <a:rPr lang="ru-RU" sz="2000" dirty="0" smtClean="0"/>
            <a:t> </a:t>
          </a:r>
          <a:r>
            <a:rPr lang="ru-RU" sz="2000" dirty="0" err="1" smtClean="0"/>
            <a:t>ґрунтів</a:t>
          </a:r>
          <a:r>
            <a:rPr lang="ru-RU" sz="2000" dirty="0" smtClean="0"/>
            <a:t> в </a:t>
          </a:r>
          <a:r>
            <a:rPr lang="ru-RU" sz="2000" dirty="0" err="1" smtClean="0"/>
            <a:t>польових</a:t>
          </a:r>
          <a:r>
            <a:rPr lang="ru-RU" sz="2000" dirty="0" smtClean="0"/>
            <a:t> </a:t>
          </a:r>
          <a:r>
            <a:rPr lang="ru-RU" sz="2000" dirty="0" err="1" smtClean="0"/>
            <a:t>дослідах</a:t>
          </a:r>
          <a:endParaRPr lang="uk-UA" sz="2000" dirty="0"/>
        </a:p>
      </dgm:t>
    </dgm:pt>
    <dgm:pt modelId="{4E4BC284-712E-4692-AA60-796D7C2DDED6}" type="parTrans" cxnId="{647D8CEA-7D6C-488F-87D4-8874085F7CD8}">
      <dgm:prSet/>
      <dgm:spPr/>
      <dgm:t>
        <a:bodyPr/>
        <a:lstStyle/>
        <a:p>
          <a:endParaRPr lang="ru-RU"/>
        </a:p>
      </dgm:t>
    </dgm:pt>
    <dgm:pt modelId="{DE8EE07A-3B61-463E-9EA0-A379F35A4CA9}" type="sibTrans" cxnId="{647D8CEA-7D6C-488F-87D4-8874085F7CD8}">
      <dgm:prSet/>
      <dgm:spPr/>
      <dgm:t>
        <a:bodyPr/>
        <a:lstStyle/>
        <a:p>
          <a:endParaRPr lang="ru-RU"/>
        </a:p>
      </dgm:t>
    </dgm:pt>
    <dgm:pt modelId="{E44A35F3-6D99-4127-8914-838857B682EE}">
      <dgm:prSet custT="1"/>
      <dgm:spPr/>
      <dgm:t>
        <a:bodyPr/>
        <a:lstStyle/>
        <a:p>
          <a:pPr rtl="0"/>
          <a:r>
            <a:rPr lang="ru-RU" sz="2000" b="1" dirty="0" err="1" smtClean="0"/>
            <a:t>Другий</a:t>
          </a:r>
          <a:r>
            <a:rPr lang="ru-RU" sz="2000" b="1" dirty="0" smtClean="0"/>
            <a:t> - </a:t>
          </a:r>
          <a:r>
            <a:rPr lang="ru-RU" sz="2000" dirty="0" err="1" smtClean="0"/>
            <a:t>заснований</a:t>
          </a:r>
          <a:r>
            <a:rPr lang="ru-RU" sz="2000" dirty="0" smtClean="0"/>
            <a:t> на </a:t>
          </a:r>
          <a:r>
            <a:rPr lang="ru-RU" sz="2000" dirty="0" err="1" smtClean="0"/>
            <a:t>моделюванні</a:t>
          </a:r>
          <a:r>
            <a:rPr lang="ru-RU" sz="2000" dirty="0" smtClean="0"/>
            <a:t>, </a:t>
          </a:r>
          <a:r>
            <a:rPr lang="ru-RU" sz="2000" dirty="0" err="1" smtClean="0"/>
            <a:t>закладці</a:t>
          </a:r>
          <a:r>
            <a:rPr lang="ru-RU" sz="2000" dirty="0" smtClean="0"/>
            <a:t> і </a:t>
          </a:r>
          <a:r>
            <a:rPr lang="ru-RU" sz="2000" dirty="0" err="1" smtClean="0"/>
            <a:t>проведенні</a:t>
          </a:r>
          <a:r>
            <a:rPr lang="ru-RU" sz="2000" dirty="0" smtClean="0"/>
            <a:t> </a:t>
          </a:r>
          <a:r>
            <a:rPr lang="ru-RU" sz="2000" dirty="0" err="1" smtClean="0"/>
            <a:t>спеціальних</a:t>
          </a:r>
          <a:r>
            <a:rPr lang="ru-RU" sz="2000" dirty="0" smtClean="0"/>
            <a:t> </a:t>
          </a:r>
          <a:r>
            <a:rPr lang="ru-RU" sz="2000" dirty="0" err="1" smtClean="0"/>
            <a:t>модельних</a:t>
          </a:r>
          <a:r>
            <a:rPr lang="ru-RU" sz="2000" dirty="0" smtClean="0"/>
            <a:t> </a:t>
          </a:r>
          <a:r>
            <a:rPr lang="ru-RU" sz="2000" dirty="0" err="1" smtClean="0"/>
            <a:t>експериментів</a:t>
          </a:r>
          <a:r>
            <a:rPr lang="ru-RU" sz="2000" dirty="0" smtClean="0"/>
            <a:t> </a:t>
          </a:r>
          <a:endParaRPr lang="uk-UA" sz="2000" dirty="0"/>
        </a:p>
      </dgm:t>
    </dgm:pt>
    <dgm:pt modelId="{720308D9-6E57-467A-B231-DCC492F2FE8C}" type="parTrans" cxnId="{A462650A-8DF6-4631-84D6-2D61E913341B}">
      <dgm:prSet/>
      <dgm:spPr/>
      <dgm:t>
        <a:bodyPr/>
        <a:lstStyle/>
        <a:p>
          <a:endParaRPr lang="ru-RU"/>
        </a:p>
      </dgm:t>
    </dgm:pt>
    <dgm:pt modelId="{720778C5-F966-4EEF-AE94-BAE46C92E45E}" type="sibTrans" cxnId="{A462650A-8DF6-4631-84D6-2D61E913341B}">
      <dgm:prSet/>
      <dgm:spPr/>
      <dgm:t>
        <a:bodyPr/>
        <a:lstStyle/>
        <a:p>
          <a:endParaRPr lang="ru-RU"/>
        </a:p>
      </dgm:t>
    </dgm:pt>
    <dgm:pt modelId="{1C8C14F1-7FC5-4D99-9EEB-A2ADD81E6CCA}" type="pres">
      <dgm:prSet presAssocID="{590D5FFD-AECC-4E7E-850F-E4F4F004A6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679C6-A2EB-490C-BB99-F340F7806FB4}" type="pres">
      <dgm:prSet presAssocID="{DCC7A2AA-5A61-4FEC-A7DB-699CF79D20EE}" presName="parentText" presStyleLbl="node1" presStyleIdx="0" presStyleCnt="2" custScaleX="848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EB945-D1FD-48B8-999E-830D91136340}" type="pres">
      <dgm:prSet presAssocID="{DE8EE07A-3B61-463E-9EA0-A379F35A4CA9}" presName="spacer" presStyleCnt="0"/>
      <dgm:spPr/>
    </dgm:pt>
    <dgm:pt modelId="{6E0815FD-7B50-4594-91E3-CD6A4568A168}" type="pres">
      <dgm:prSet presAssocID="{E44A35F3-6D99-4127-8914-838857B682EE}" presName="parentText" presStyleLbl="node1" presStyleIdx="1" presStyleCnt="2" custScaleX="84849" custScaleY="1258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53784-1CB7-471B-B473-37DBE5A6707F}" type="presOf" srcId="{DCC7A2AA-5A61-4FEC-A7DB-699CF79D20EE}" destId="{B64679C6-A2EB-490C-BB99-F340F7806FB4}" srcOrd="0" destOrd="0" presId="urn:microsoft.com/office/officeart/2005/8/layout/vList2"/>
    <dgm:cxn modelId="{647D8CEA-7D6C-488F-87D4-8874085F7CD8}" srcId="{590D5FFD-AECC-4E7E-850F-E4F4F004A6A3}" destId="{DCC7A2AA-5A61-4FEC-A7DB-699CF79D20EE}" srcOrd="0" destOrd="0" parTransId="{4E4BC284-712E-4692-AA60-796D7C2DDED6}" sibTransId="{DE8EE07A-3B61-463E-9EA0-A379F35A4CA9}"/>
    <dgm:cxn modelId="{A462650A-8DF6-4631-84D6-2D61E913341B}" srcId="{590D5FFD-AECC-4E7E-850F-E4F4F004A6A3}" destId="{E44A35F3-6D99-4127-8914-838857B682EE}" srcOrd="1" destOrd="0" parTransId="{720308D9-6E57-467A-B231-DCC492F2FE8C}" sibTransId="{720778C5-F966-4EEF-AE94-BAE46C92E45E}"/>
    <dgm:cxn modelId="{AF7F844E-CF61-46C8-B8C2-98D0AB3EC9BD}" type="presOf" srcId="{590D5FFD-AECC-4E7E-850F-E4F4F004A6A3}" destId="{1C8C14F1-7FC5-4D99-9EEB-A2ADD81E6CCA}" srcOrd="0" destOrd="0" presId="urn:microsoft.com/office/officeart/2005/8/layout/vList2"/>
    <dgm:cxn modelId="{976EA049-6AED-474E-91D5-E82A63367CA5}" type="presOf" srcId="{E44A35F3-6D99-4127-8914-838857B682EE}" destId="{6E0815FD-7B50-4594-91E3-CD6A4568A168}" srcOrd="0" destOrd="0" presId="urn:microsoft.com/office/officeart/2005/8/layout/vList2"/>
    <dgm:cxn modelId="{5CE92805-0BAD-4A9B-AD86-268E83E3E70C}" type="presParOf" srcId="{1C8C14F1-7FC5-4D99-9EEB-A2ADD81E6CCA}" destId="{B64679C6-A2EB-490C-BB99-F340F7806FB4}" srcOrd="0" destOrd="0" presId="urn:microsoft.com/office/officeart/2005/8/layout/vList2"/>
    <dgm:cxn modelId="{53B26B38-CD29-4C0D-B79E-4E81D979C353}" type="presParOf" srcId="{1C8C14F1-7FC5-4D99-9EEB-A2ADD81E6CCA}" destId="{B24EB945-D1FD-48B8-999E-830D91136340}" srcOrd="1" destOrd="0" presId="urn:microsoft.com/office/officeart/2005/8/layout/vList2"/>
    <dgm:cxn modelId="{E341AB29-1C76-4E4C-A50B-98BDD7168E05}" type="presParOf" srcId="{1C8C14F1-7FC5-4D99-9EEB-A2ADD81E6CCA}" destId="{6E0815FD-7B50-4594-91E3-CD6A4568A16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4B74D8-CA29-4AF2-B896-DE0CADEB0F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79FE1F-F0E8-48B5-9BBC-55C2E6E1F0A9}">
      <dgm:prSet custT="1"/>
      <dgm:spPr/>
      <dgm:t>
        <a:bodyPr/>
        <a:lstStyle/>
        <a:p>
          <a:pPr rtl="0">
            <a:lnSpc>
              <a:spcPct val="85000"/>
            </a:lnSpc>
            <a:spcAft>
              <a:spcPts val="0"/>
            </a:spcAft>
          </a:pPr>
          <a:r>
            <a:rPr lang="uk-UA" sz="2400" b="1" dirty="0" smtClean="0"/>
            <a:t>І етап </a:t>
          </a:r>
          <a:r>
            <a:rPr lang="uk-UA" sz="2400" dirty="0" smtClean="0"/>
            <a:t>–</a:t>
          </a:r>
        </a:p>
        <a:p>
          <a:pPr rtl="0">
            <a:lnSpc>
              <a:spcPct val="85000"/>
            </a:lnSpc>
            <a:spcAft>
              <a:spcPts val="0"/>
            </a:spcAft>
          </a:pPr>
          <a:r>
            <a:rPr lang="uk-UA" sz="2400" dirty="0" smtClean="0"/>
            <a:t>складання </a:t>
          </a:r>
          <a:r>
            <a:rPr lang="uk-UA" sz="2400" dirty="0" err="1" smtClean="0"/>
            <a:t>агро</a:t>
          </a:r>
          <a:r>
            <a:rPr lang="uk-UA" sz="2400" dirty="0" smtClean="0"/>
            <a:t>-хімічного паспорта поля</a:t>
          </a:r>
          <a:endParaRPr lang="uk-UA" sz="2400" dirty="0"/>
        </a:p>
      </dgm:t>
    </dgm:pt>
    <dgm:pt modelId="{E35E919E-6338-421E-8714-776A96C43B7E}" type="parTrans" cxnId="{D7FCE9C8-E085-4FAA-86EF-91200F563A4E}">
      <dgm:prSet/>
      <dgm:spPr/>
      <dgm:t>
        <a:bodyPr/>
        <a:lstStyle/>
        <a:p>
          <a:endParaRPr lang="ru-RU"/>
        </a:p>
      </dgm:t>
    </dgm:pt>
    <dgm:pt modelId="{3FC1204A-C8BD-4F83-AF85-A5297A96127D}" type="sibTrans" cxnId="{D7FCE9C8-E085-4FAA-86EF-91200F563A4E}">
      <dgm:prSet/>
      <dgm:spPr/>
      <dgm:t>
        <a:bodyPr/>
        <a:lstStyle/>
        <a:p>
          <a:endParaRPr lang="ru-RU"/>
        </a:p>
      </dgm:t>
    </dgm:pt>
    <dgm:pt modelId="{95F8F869-431A-4026-8467-13ACC0E99534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2400" b="1" dirty="0" smtClean="0"/>
            <a:t>ІІ етап –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uk-UA" sz="2400" dirty="0" smtClean="0"/>
            <a:t>оцінка ґрунтової родючості поля</a:t>
          </a:r>
          <a:endParaRPr lang="uk-UA" sz="2400" dirty="0"/>
        </a:p>
      </dgm:t>
    </dgm:pt>
    <dgm:pt modelId="{4D0DAEB6-8C06-430E-B00C-0E4FBB427575}" type="parTrans" cxnId="{253413BD-E2B5-48DF-87F4-62F7EE3DFE05}">
      <dgm:prSet/>
      <dgm:spPr/>
      <dgm:t>
        <a:bodyPr/>
        <a:lstStyle/>
        <a:p>
          <a:endParaRPr lang="ru-RU"/>
        </a:p>
      </dgm:t>
    </dgm:pt>
    <dgm:pt modelId="{E2AC6496-166B-426A-AEF3-B74829629791}" type="sibTrans" cxnId="{253413BD-E2B5-48DF-87F4-62F7EE3DFE05}">
      <dgm:prSet/>
      <dgm:spPr/>
      <dgm:t>
        <a:bodyPr/>
        <a:lstStyle/>
        <a:p>
          <a:endParaRPr lang="ru-RU"/>
        </a:p>
      </dgm:t>
    </dgm:pt>
    <dgm:pt modelId="{E7F1F6B6-6FB8-4211-9E67-8B9C77A4C0EA}">
      <dgm:prSet custT="1"/>
      <dgm:spPr/>
      <dgm:t>
        <a:bodyPr/>
        <a:lstStyle/>
        <a:p>
          <a:pPr rtl="0">
            <a:lnSpc>
              <a:spcPct val="120000"/>
            </a:lnSpc>
            <a:spcAft>
              <a:spcPts val="0"/>
            </a:spcAft>
          </a:pPr>
          <a:r>
            <a:rPr lang="uk-UA" sz="2400" b="1" dirty="0" smtClean="0"/>
            <a:t>ІІІ етап </a:t>
          </a:r>
          <a:r>
            <a:rPr lang="uk-UA" sz="2400" dirty="0" smtClean="0"/>
            <a:t>-  екологічна оцінка ґрунту</a:t>
          </a:r>
          <a:endParaRPr lang="uk-UA" sz="2400" dirty="0"/>
        </a:p>
      </dgm:t>
    </dgm:pt>
    <dgm:pt modelId="{7868B2F9-9B99-4751-B4E6-BE83B50E21DC}" type="parTrans" cxnId="{BA339B49-776D-4499-B6AE-FD29F051D807}">
      <dgm:prSet/>
      <dgm:spPr/>
      <dgm:t>
        <a:bodyPr/>
        <a:lstStyle/>
        <a:p>
          <a:endParaRPr lang="ru-RU"/>
        </a:p>
      </dgm:t>
    </dgm:pt>
    <dgm:pt modelId="{D3F1CD82-4D47-4560-8F31-1B5CE1A4F146}" type="sibTrans" cxnId="{BA339B49-776D-4499-B6AE-FD29F051D807}">
      <dgm:prSet/>
      <dgm:spPr/>
      <dgm:t>
        <a:bodyPr/>
        <a:lstStyle/>
        <a:p>
          <a:endParaRPr lang="ru-RU"/>
        </a:p>
      </dgm:t>
    </dgm:pt>
    <dgm:pt modelId="{1C0EA40B-EB98-4A1E-A389-2B4CC63CA6AB}" type="pres">
      <dgm:prSet presAssocID="{ED4B74D8-CA29-4AF2-B896-DE0CADEB0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D1D3-63E8-4C38-A434-4DA005F73698}" type="pres">
      <dgm:prSet presAssocID="{1E79FE1F-F0E8-48B5-9BBC-55C2E6E1F0A9}" presName="node" presStyleLbl="node1" presStyleIdx="0" presStyleCnt="3" custScaleY="148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0B3BE-CE3D-40B0-B6AC-74A00BC52E1D}" type="pres">
      <dgm:prSet presAssocID="{3FC1204A-C8BD-4F83-AF85-A5297A96127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1D3F094-C4B0-4793-B878-312B080D8D56}" type="pres">
      <dgm:prSet presAssocID="{3FC1204A-C8BD-4F83-AF85-A5297A96127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A795FD9-8488-442C-8B89-AB639E28F682}" type="pres">
      <dgm:prSet presAssocID="{95F8F869-431A-4026-8467-13ACC0E99534}" presName="node" presStyleLbl="node1" presStyleIdx="1" presStyleCnt="3" custScaleY="148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93963-6366-45B9-9BD6-D962611D9D56}" type="pres">
      <dgm:prSet presAssocID="{E2AC6496-166B-426A-AEF3-B7482962979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D603196-D2EC-481D-9956-426063C490CB}" type="pres">
      <dgm:prSet presAssocID="{E2AC6496-166B-426A-AEF3-B7482962979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B60FA01-4AAB-4DC3-874C-9BBB63F5E262}" type="pres">
      <dgm:prSet presAssocID="{E7F1F6B6-6FB8-4211-9E67-8B9C77A4C0EA}" presName="node" presStyleLbl="node1" presStyleIdx="2" presStyleCnt="3" custScaleY="153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934AE5-E453-4532-9B53-337A2DD1AC72}" type="presOf" srcId="{E2AC6496-166B-426A-AEF3-B74829629791}" destId="{D1793963-6366-45B9-9BD6-D962611D9D56}" srcOrd="0" destOrd="0" presId="urn:microsoft.com/office/officeart/2005/8/layout/process1"/>
    <dgm:cxn modelId="{BA339B49-776D-4499-B6AE-FD29F051D807}" srcId="{ED4B74D8-CA29-4AF2-B896-DE0CADEB0F0D}" destId="{E7F1F6B6-6FB8-4211-9E67-8B9C77A4C0EA}" srcOrd="2" destOrd="0" parTransId="{7868B2F9-9B99-4751-B4E6-BE83B50E21DC}" sibTransId="{D3F1CD82-4D47-4560-8F31-1B5CE1A4F146}"/>
    <dgm:cxn modelId="{D7FCE9C8-E085-4FAA-86EF-91200F563A4E}" srcId="{ED4B74D8-CA29-4AF2-B896-DE0CADEB0F0D}" destId="{1E79FE1F-F0E8-48B5-9BBC-55C2E6E1F0A9}" srcOrd="0" destOrd="0" parTransId="{E35E919E-6338-421E-8714-776A96C43B7E}" sibTransId="{3FC1204A-C8BD-4F83-AF85-A5297A96127D}"/>
    <dgm:cxn modelId="{02A0E395-F6EF-48BB-A937-973A414645F3}" type="presOf" srcId="{E2AC6496-166B-426A-AEF3-B74829629791}" destId="{9D603196-D2EC-481D-9956-426063C490CB}" srcOrd="1" destOrd="0" presId="urn:microsoft.com/office/officeart/2005/8/layout/process1"/>
    <dgm:cxn modelId="{5ECDB17E-0C8C-4EAB-B6A5-A065EC2DC490}" type="presOf" srcId="{95F8F869-431A-4026-8467-13ACC0E99534}" destId="{5A795FD9-8488-442C-8B89-AB639E28F682}" srcOrd="0" destOrd="0" presId="urn:microsoft.com/office/officeart/2005/8/layout/process1"/>
    <dgm:cxn modelId="{CA5B0B84-0469-4523-858D-204B1E338321}" type="presOf" srcId="{1E79FE1F-F0E8-48B5-9BBC-55C2E6E1F0A9}" destId="{5EE3D1D3-63E8-4C38-A434-4DA005F73698}" srcOrd="0" destOrd="0" presId="urn:microsoft.com/office/officeart/2005/8/layout/process1"/>
    <dgm:cxn modelId="{253413BD-E2B5-48DF-87F4-62F7EE3DFE05}" srcId="{ED4B74D8-CA29-4AF2-B896-DE0CADEB0F0D}" destId="{95F8F869-431A-4026-8467-13ACC0E99534}" srcOrd="1" destOrd="0" parTransId="{4D0DAEB6-8C06-430E-B00C-0E4FBB427575}" sibTransId="{E2AC6496-166B-426A-AEF3-B74829629791}"/>
    <dgm:cxn modelId="{C84C1550-C0B4-46C9-9B3D-CC35B5017240}" type="presOf" srcId="{E7F1F6B6-6FB8-4211-9E67-8B9C77A4C0EA}" destId="{6B60FA01-4AAB-4DC3-874C-9BBB63F5E262}" srcOrd="0" destOrd="0" presId="urn:microsoft.com/office/officeart/2005/8/layout/process1"/>
    <dgm:cxn modelId="{81CD4FDE-DF35-45F2-B8CF-1EDCF40F81F9}" type="presOf" srcId="{3FC1204A-C8BD-4F83-AF85-A5297A96127D}" destId="{21D3F094-C4B0-4793-B878-312B080D8D56}" srcOrd="1" destOrd="0" presId="urn:microsoft.com/office/officeart/2005/8/layout/process1"/>
    <dgm:cxn modelId="{AEDFD833-19E6-4A53-B072-F8D6AA30BEA2}" type="presOf" srcId="{3FC1204A-C8BD-4F83-AF85-A5297A96127D}" destId="{E9E0B3BE-CE3D-40B0-B6AC-74A00BC52E1D}" srcOrd="0" destOrd="0" presId="urn:microsoft.com/office/officeart/2005/8/layout/process1"/>
    <dgm:cxn modelId="{F791679C-05E6-4FC1-9DF3-AA308FE9C715}" type="presOf" srcId="{ED4B74D8-CA29-4AF2-B896-DE0CADEB0F0D}" destId="{1C0EA40B-EB98-4A1E-A389-2B4CC63CA6AB}" srcOrd="0" destOrd="0" presId="urn:microsoft.com/office/officeart/2005/8/layout/process1"/>
    <dgm:cxn modelId="{8A533C0F-D267-4636-91A0-3FF18673D262}" type="presParOf" srcId="{1C0EA40B-EB98-4A1E-A389-2B4CC63CA6AB}" destId="{5EE3D1D3-63E8-4C38-A434-4DA005F73698}" srcOrd="0" destOrd="0" presId="urn:microsoft.com/office/officeart/2005/8/layout/process1"/>
    <dgm:cxn modelId="{CBD5FB3E-39A8-471F-9CF9-5E414825F598}" type="presParOf" srcId="{1C0EA40B-EB98-4A1E-A389-2B4CC63CA6AB}" destId="{E9E0B3BE-CE3D-40B0-B6AC-74A00BC52E1D}" srcOrd="1" destOrd="0" presId="urn:microsoft.com/office/officeart/2005/8/layout/process1"/>
    <dgm:cxn modelId="{511B044E-917D-4AA7-84E5-B4F253C728F3}" type="presParOf" srcId="{E9E0B3BE-CE3D-40B0-B6AC-74A00BC52E1D}" destId="{21D3F094-C4B0-4793-B878-312B080D8D56}" srcOrd="0" destOrd="0" presId="urn:microsoft.com/office/officeart/2005/8/layout/process1"/>
    <dgm:cxn modelId="{9E082467-12B7-48A9-8F31-5305260827A1}" type="presParOf" srcId="{1C0EA40B-EB98-4A1E-A389-2B4CC63CA6AB}" destId="{5A795FD9-8488-442C-8B89-AB639E28F682}" srcOrd="2" destOrd="0" presId="urn:microsoft.com/office/officeart/2005/8/layout/process1"/>
    <dgm:cxn modelId="{0A44051F-DFB5-4C64-8537-AACCF7928554}" type="presParOf" srcId="{1C0EA40B-EB98-4A1E-A389-2B4CC63CA6AB}" destId="{D1793963-6366-45B9-9BD6-D962611D9D56}" srcOrd="3" destOrd="0" presId="urn:microsoft.com/office/officeart/2005/8/layout/process1"/>
    <dgm:cxn modelId="{90CCA734-170D-4BEC-BCDC-4F5665AD9747}" type="presParOf" srcId="{D1793963-6366-45B9-9BD6-D962611D9D56}" destId="{9D603196-D2EC-481D-9956-426063C490CB}" srcOrd="0" destOrd="0" presId="urn:microsoft.com/office/officeart/2005/8/layout/process1"/>
    <dgm:cxn modelId="{162EFE06-E7F3-4DCD-B304-3E727D250769}" type="presParOf" srcId="{1C0EA40B-EB98-4A1E-A389-2B4CC63CA6AB}" destId="{6B60FA01-4AAB-4DC3-874C-9BBB63F5E2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DDB8C5-9FBA-410D-8EE2-524A049C240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EB6DE9F-1E2F-464A-B126-0C86AACB28D1}">
      <dgm:prSet/>
      <dgm:spPr/>
      <dgm:t>
        <a:bodyPr/>
        <a:lstStyle/>
        <a:p>
          <a:pPr rtl="0"/>
          <a:r>
            <a:rPr lang="uk-UA" smtClean="0"/>
            <a:t>Якщо забруднення ґрунту немає, то коригування врожайності на екологічні показники не проводиться</a:t>
          </a:r>
          <a:endParaRPr lang="uk-UA"/>
        </a:p>
      </dgm:t>
    </dgm:pt>
    <dgm:pt modelId="{3C27A8BF-6D0E-429C-AFF5-75FA4B3D5824}" type="parTrans" cxnId="{0EB1F7A0-CC81-4E28-9BD5-6BDF8DFF5C3E}">
      <dgm:prSet/>
      <dgm:spPr/>
      <dgm:t>
        <a:bodyPr/>
        <a:lstStyle/>
        <a:p>
          <a:endParaRPr lang="ru-RU"/>
        </a:p>
      </dgm:t>
    </dgm:pt>
    <dgm:pt modelId="{22D78FDF-07B0-4FD6-936A-49517060399C}" type="sibTrans" cxnId="{0EB1F7A0-CC81-4E28-9BD5-6BDF8DFF5C3E}">
      <dgm:prSet/>
      <dgm:spPr/>
      <dgm:t>
        <a:bodyPr/>
        <a:lstStyle/>
        <a:p>
          <a:endParaRPr lang="ru-RU"/>
        </a:p>
      </dgm:t>
    </dgm:pt>
    <dgm:pt modelId="{CD645138-DB1C-48CD-88CA-1FF5B0573D73}">
      <dgm:prSet/>
      <dgm:spPr/>
      <dgm:t>
        <a:bodyPr/>
        <a:lstStyle/>
        <a:p>
          <a:pPr rtl="0"/>
          <a:r>
            <a:rPr lang="uk-UA" smtClean="0"/>
            <a:t>Якщо ж забруднення є, коригування урожайності проводять за допомогою поправочних коефіцієнтів </a:t>
          </a:r>
          <a:endParaRPr lang="uk-UA"/>
        </a:p>
      </dgm:t>
    </dgm:pt>
    <dgm:pt modelId="{79B2B522-4300-4869-9D06-345511D29E37}" type="parTrans" cxnId="{FCE704FC-29D8-4B9D-AF22-44EA7F17B831}">
      <dgm:prSet/>
      <dgm:spPr/>
      <dgm:t>
        <a:bodyPr/>
        <a:lstStyle/>
        <a:p>
          <a:endParaRPr lang="ru-RU"/>
        </a:p>
      </dgm:t>
    </dgm:pt>
    <dgm:pt modelId="{19AFAC0D-C0BC-451D-99EC-E24C3C8EDB5C}" type="sibTrans" cxnId="{FCE704FC-29D8-4B9D-AF22-44EA7F17B831}">
      <dgm:prSet/>
      <dgm:spPr/>
      <dgm:t>
        <a:bodyPr/>
        <a:lstStyle/>
        <a:p>
          <a:endParaRPr lang="ru-RU"/>
        </a:p>
      </dgm:t>
    </dgm:pt>
    <dgm:pt modelId="{7D071495-DFF7-4069-BD5F-EE330A2EDBFC}" type="pres">
      <dgm:prSet presAssocID="{CCDDB8C5-9FBA-410D-8EE2-524A049C24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D9314-A504-408A-80D4-0B09048B9C0B}" type="pres">
      <dgm:prSet presAssocID="{4EB6DE9F-1E2F-464A-B126-0C86AACB28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58E7A-330C-453B-B619-E30C4E0D03B1}" type="pres">
      <dgm:prSet presAssocID="{22D78FDF-07B0-4FD6-936A-49517060399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64F292B-7176-44E2-9AC2-4C9589B4832A}" type="pres">
      <dgm:prSet presAssocID="{22D78FDF-07B0-4FD6-936A-49517060399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0BD6FCA-7CBD-47B9-B4F2-8346BA1BC483}" type="pres">
      <dgm:prSet presAssocID="{CD645138-DB1C-48CD-88CA-1FF5B0573D7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E0366-6B65-4B01-8981-826FE1F5F3F0}" type="pres">
      <dgm:prSet presAssocID="{19AFAC0D-C0BC-451D-99EC-E24C3C8EDB5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A9073A4-C6BD-4CE9-B9E7-C4E7F11AAA1F}" type="pres">
      <dgm:prSet presAssocID="{19AFAC0D-C0BC-451D-99EC-E24C3C8EDB5C}" presName="connectorText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878B7A5B-3936-4970-8319-F6B986BC1F13}" type="presOf" srcId="{22D78FDF-07B0-4FD6-936A-49517060399C}" destId="{E64F292B-7176-44E2-9AC2-4C9589B4832A}" srcOrd="1" destOrd="0" presId="urn:microsoft.com/office/officeart/2005/8/layout/cycle2"/>
    <dgm:cxn modelId="{72859B66-1550-4115-A9B9-659579E457F1}" type="presOf" srcId="{CD645138-DB1C-48CD-88CA-1FF5B0573D73}" destId="{40BD6FCA-7CBD-47B9-B4F2-8346BA1BC483}" srcOrd="0" destOrd="0" presId="urn:microsoft.com/office/officeart/2005/8/layout/cycle2"/>
    <dgm:cxn modelId="{9129CF81-3726-4F12-94BB-F90E1A9A4F5B}" type="presOf" srcId="{22D78FDF-07B0-4FD6-936A-49517060399C}" destId="{FE658E7A-330C-453B-B619-E30C4E0D03B1}" srcOrd="0" destOrd="0" presId="urn:microsoft.com/office/officeart/2005/8/layout/cycle2"/>
    <dgm:cxn modelId="{0EB1F7A0-CC81-4E28-9BD5-6BDF8DFF5C3E}" srcId="{CCDDB8C5-9FBA-410D-8EE2-524A049C2402}" destId="{4EB6DE9F-1E2F-464A-B126-0C86AACB28D1}" srcOrd="0" destOrd="0" parTransId="{3C27A8BF-6D0E-429C-AFF5-75FA4B3D5824}" sibTransId="{22D78FDF-07B0-4FD6-936A-49517060399C}"/>
    <dgm:cxn modelId="{89E24373-76F8-4843-9DC0-8D9EDEBC1348}" type="presOf" srcId="{CCDDB8C5-9FBA-410D-8EE2-524A049C2402}" destId="{7D071495-DFF7-4069-BD5F-EE330A2EDBFC}" srcOrd="0" destOrd="0" presId="urn:microsoft.com/office/officeart/2005/8/layout/cycle2"/>
    <dgm:cxn modelId="{C03FFF02-B092-4632-833D-C14CE1C5DE21}" type="presOf" srcId="{4EB6DE9F-1E2F-464A-B126-0C86AACB28D1}" destId="{171D9314-A504-408A-80D4-0B09048B9C0B}" srcOrd="0" destOrd="0" presId="urn:microsoft.com/office/officeart/2005/8/layout/cycle2"/>
    <dgm:cxn modelId="{FCE704FC-29D8-4B9D-AF22-44EA7F17B831}" srcId="{CCDDB8C5-9FBA-410D-8EE2-524A049C2402}" destId="{CD645138-DB1C-48CD-88CA-1FF5B0573D73}" srcOrd="1" destOrd="0" parTransId="{79B2B522-4300-4869-9D06-345511D29E37}" sibTransId="{19AFAC0D-C0BC-451D-99EC-E24C3C8EDB5C}"/>
    <dgm:cxn modelId="{5C7D1187-EA93-4083-8FD3-71DE5BE949E8}" type="presOf" srcId="{19AFAC0D-C0BC-451D-99EC-E24C3C8EDB5C}" destId="{968E0366-6B65-4B01-8981-826FE1F5F3F0}" srcOrd="0" destOrd="0" presId="urn:microsoft.com/office/officeart/2005/8/layout/cycle2"/>
    <dgm:cxn modelId="{B20A6E84-B5D3-4437-97AB-F31914F83D50}" type="presOf" srcId="{19AFAC0D-C0BC-451D-99EC-E24C3C8EDB5C}" destId="{EA9073A4-C6BD-4CE9-B9E7-C4E7F11AAA1F}" srcOrd="1" destOrd="0" presId="urn:microsoft.com/office/officeart/2005/8/layout/cycle2"/>
    <dgm:cxn modelId="{8B055A19-64ED-4BC4-BA14-DF5698CE8CC8}" type="presParOf" srcId="{7D071495-DFF7-4069-BD5F-EE330A2EDBFC}" destId="{171D9314-A504-408A-80D4-0B09048B9C0B}" srcOrd="0" destOrd="0" presId="urn:microsoft.com/office/officeart/2005/8/layout/cycle2"/>
    <dgm:cxn modelId="{65D07F17-4AC2-43BF-850E-B0D86E13F349}" type="presParOf" srcId="{7D071495-DFF7-4069-BD5F-EE330A2EDBFC}" destId="{FE658E7A-330C-453B-B619-E30C4E0D03B1}" srcOrd="1" destOrd="0" presId="urn:microsoft.com/office/officeart/2005/8/layout/cycle2"/>
    <dgm:cxn modelId="{6092D1CC-86BD-40A9-928D-D34E1F9356A2}" type="presParOf" srcId="{FE658E7A-330C-453B-B619-E30C4E0D03B1}" destId="{E64F292B-7176-44E2-9AC2-4C9589B4832A}" srcOrd="0" destOrd="0" presId="urn:microsoft.com/office/officeart/2005/8/layout/cycle2"/>
    <dgm:cxn modelId="{DF675474-BA19-4D53-9104-79C1009E8046}" type="presParOf" srcId="{7D071495-DFF7-4069-BD5F-EE330A2EDBFC}" destId="{40BD6FCA-7CBD-47B9-B4F2-8346BA1BC483}" srcOrd="2" destOrd="0" presId="urn:microsoft.com/office/officeart/2005/8/layout/cycle2"/>
    <dgm:cxn modelId="{1F0551AA-CED7-4D30-8949-BE4A0A088B06}" type="presParOf" srcId="{7D071495-DFF7-4069-BD5F-EE330A2EDBFC}" destId="{968E0366-6B65-4B01-8981-826FE1F5F3F0}" srcOrd="3" destOrd="0" presId="urn:microsoft.com/office/officeart/2005/8/layout/cycle2"/>
    <dgm:cxn modelId="{C70667DF-947E-4B55-8E9F-F33E033FDB5D}" type="presParOf" srcId="{968E0366-6B65-4B01-8981-826FE1F5F3F0}" destId="{EA9073A4-C6BD-4CE9-B9E7-C4E7F11AAA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31FF22-63B6-4C14-9DF9-7499C4379044}">
      <dsp:nvSpPr>
        <dsp:cNvPr id="0" name=""/>
        <dsp:cNvSpPr/>
      </dsp:nvSpPr>
      <dsp:spPr>
        <a:xfrm>
          <a:off x="-168115" y="0"/>
          <a:ext cx="4824536" cy="48245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6659E-8060-4EE4-9847-5963C2681034}">
      <dsp:nvSpPr>
        <dsp:cNvPr id="0" name=""/>
        <dsp:cNvSpPr/>
      </dsp:nvSpPr>
      <dsp:spPr>
        <a:xfrm>
          <a:off x="1907920" y="0"/>
          <a:ext cx="6623467" cy="4824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1) Бонітування </a:t>
          </a:r>
          <a:r>
            <a:rPr lang="uk-UA" sz="2100" kern="1200" dirty="0" err="1" smtClean="0"/>
            <a:t>грунтів</a:t>
          </a:r>
          <a:r>
            <a:rPr lang="uk-UA" sz="2100" kern="1200" dirty="0" smtClean="0"/>
            <a:t>, як "метод визначення ґрунтової родючості" (за </a:t>
          </a:r>
          <a:r>
            <a:rPr lang="uk-UA" sz="2100" kern="1200" dirty="0" err="1" smtClean="0"/>
            <a:t>В.В.Докучаєвим</a:t>
          </a:r>
          <a:r>
            <a:rPr lang="uk-UA" sz="2100" kern="1200" dirty="0" smtClean="0"/>
            <a:t>), дає можливість надати </a:t>
          </a:r>
          <a:r>
            <a:rPr lang="uk-UA" sz="2100" i="1" kern="1200" dirty="0" smtClean="0">
              <a:solidFill>
                <a:schemeClr val="bg2">
                  <a:lumMod val="50000"/>
                </a:schemeClr>
              </a:solidFill>
            </a:rPr>
            <a:t>кількісну оцінку якості </a:t>
          </a:r>
          <a:r>
            <a:rPr lang="uk-UA" sz="2100" kern="1200" dirty="0" err="1" smtClean="0"/>
            <a:t>грунтів</a:t>
          </a:r>
          <a:r>
            <a:rPr lang="uk-UA" sz="2100" kern="1200" dirty="0" smtClean="0"/>
            <a:t/>
          </a:r>
          <a:br>
            <a:rPr lang="uk-UA" sz="2100" kern="1200" dirty="0" smtClean="0"/>
          </a:br>
          <a:endParaRPr lang="uk-UA" sz="2100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2) </a:t>
          </a:r>
          <a:r>
            <a:rPr lang="ru-RU" sz="2100" kern="1200" dirty="0" err="1" smtClean="0"/>
            <a:t>Показником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якості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або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еколого-агрохімічного</a:t>
          </a:r>
          <a:r>
            <a:rPr lang="ru-RU" sz="2100" kern="1200" dirty="0" smtClean="0"/>
            <a:t> стану грунту є </a:t>
          </a:r>
          <a:r>
            <a:rPr lang="ru-RU" sz="2100" i="1" kern="1200" dirty="0" err="1" smtClean="0">
              <a:solidFill>
                <a:srgbClr val="002060"/>
              </a:solidFill>
            </a:rPr>
            <a:t>бонітет</a:t>
          </a:r>
          <a:r>
            <a:rPr lang="ru-RU" sz="2100" i="1" kern="1200" dirty="0" smtClean="0">
              <a:solidFill>
                <a:srgbClr val="002060"/>
              </a:solidFill>
            </a:rPr>
            <a:t>, </a:t>
          </a:r>
          <a:r>
            <a:rPr lang="ru-RU" sz="2100" i="1" kern="1200" dirty="0" err="1" smtClean="0">
              <a:solidFill>
                <a:srgbClr val="002060"/>
              </a:solidFill>
            </a:rPr>
            <a:t>виражений</a:t>
          </a:r>
          <a:r>
            <a:rPr lang="ru-RU" sz="2100" i="1" kern="1200" dirty="0" smtClean="0">
              <a:solidFill>
                <a:srgbClr val="002060"/>
              </a:solidFill>
            </a:rPr>
            <a:t> в балах</a:t>
          </a:r>
          <a:r>
            <a:rPr lang="ru-RU" sz="2100" kern="1200" dirty="0" smtClean="0"/>
            <a:t/>
          </a:r>
          <a:br>
            <a:rPr lang="ru-RU" sz="2100" kern="1200" dirty="0" smtClean="0"/>
          </a:br>
          <a:endParaRPr lang="ru-RU" sz="2100" kern="1200" dirty="0" smtClean="0"/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3) </a:t>
          </a:r>
          <a:r>
            <a:rPr lang="ru-RU" sz="2100" kern="1200" dirty="0" err="1" smtClean="0"/>
            <a:t>Бонітет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являє</a:t>
          </a:r>
          <a:r>
            <a:rPr lang="ru-RU" sz="2100" kern="1200" dirty="0" smtClean="0"/>
            <a:t> собою </a:t>
          </a:r>
          <a:r>
            <a:rPr lang="ru-RU" sz="2100" i="1" kern="1200" dirty="0" err="1" smtClean="0">
              <a:solidFill>
                <a:srgbClr val="002060"/>
              </a:solidFill>
            </a:rPr>
            <a:t>інтегральну</a:t>
          </a:r>
          <a:r>
            <a:rPr lang="ru-RU" sz="2100" i="1" kern="1200" dirty="0" smtClean="0">
              <a:solidFill>
                <a:srgbClr val="002060"/>
              </a:solidFill>
            </a:rPr>
            <a:t> величину </a:t>
          </a:r>
          <a:r>
            <a:rPr lang="ru-RU" sz="2100" kern="1200" dirty="0" err="1" smtClean="0"/>
            <a:t>різноманітних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властивостей</a:t>
          </a:r>
          <a:r>
            <a:rPr lang="ru-RU" sz="2100" kern="1200" dirty="0" smtClean="0"/>
            <a:t> і </a:t>
          </a:r>
          <a:r>
            <a:rPr lang="ru-RU" sz="2100" kern="1200" dirty="0" err="1" smtClean="0"/>
            <a:t>природних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ознак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виражених</a:t>
          </a:r>
          <a:r>
            <a:rPr lang="ru-RU" sz="2100" kern="1200" dirty="0" smtClean="0"/>
            <a:t> в мг, %, мг-</a:t>
          </a:r>
          <a:r>
            <a:rPr lang="ru-RU" sz="2100" kern="1200" dirty="0" err="1" smtClean="0"/>
            <a:t>екв</a:t>
          </a:r>
          <a:r>
            <a:rPr lang="ru-RU" sz="2100" kern="1200" dirty="0" smtClean="0"/>
            <a:t>, мм, </a:t>
          </a:r>
          <a:r>
            <a:rPr lang="ru-RU" sz="2100" kern="1200" dirty="0" err="1" smtClean="0"/>
            <a:t>тощо</a:t>
          </a:r>
          <a:r>
            <a:rPr lang="ru-RU" sz="2100" kern="1200" dirty="0" smtClean="0"/>
            <a:t>, </a:t>
          </a:r>
          <a:r>
            <a:rPr lang="ru-RU" sz="2100" kern="1200" dirty="0" err="1" smtClean="0"/>
            <a:t>які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перераховують</a:t>
          </a:r>
          <a:r>
            <a:rPr lang="ru-RU" sz="2100" kern="1200" dirty="0" smtClean="0"/>
            <a:t> в </a:t>
          </a:r>
          <a:r>
            <a:rPr lang="ru-RU" sz="2100" kern="1200" dirty="0" err="1" smtClean="0"/>
            <a:t>бали</a:t>
          </a:r>
          <a:r>
            <a:rPr lang="ru-RU" sz="2100" kern="1200" dirty="0" smtClean="0"/>
            <a:t> </a:t>
          </a:r>
          <a:br>
            <a:rPr lang="ru-RU" sz="2100" kern="1200" dirty="0" smtClean="0"/>
          </a:br>
          <a:endParaRPr lang="uk-UA" sz="2100" kern="1200" dirty="0"/>
        </a:p>
      </dsp:txBody>
      <dsp:txXfrm>
        <a:off x="1907920" y="0"/>
        <a:ext cx="6623467" cy="4824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7A818-F13C-471F-81B2-84E29A6B48B8}">
      <dsp:nvSpPr>
        <dsp:cNvPr id="0" name=""/>
        <dsp:cNvSpPr/>
      </dsp:nvSpPr>
      <dsp:spPr>
        <a:xfrm>
          <a:off x="560" y="4436"/>
          <a:ext cx="8434159" cy="2418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Основні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критерії</a:t>
          </a:r>
          <a:endParaRPr lang="ru-RU" sz="2400" b="1" kern="1200" dirty="0" smtClean="0">
            <a:solidFill>
              <a:srgbClr val="FFFF00"/>
            </a:solidFill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</a:t>
          </a:r>
          <a:r>
            <a:rPr lang="ru-RU" sz="2400" kern="1200" dirty="0" err="1" smtClean="0"/>
            <a:t>показники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безпосередньо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характеризують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здатність</a:t>
          </a:r>
          <a:r>
            <a:rPr lang="ru-RU" sz="2400" kern="1200" dirty="0" smtClean="0"/>
            <a:t> грунту </a:t>
          </a:r>
          <a:r>
            <a:rPr lang="ru-RU" sz="2400" kern="1200" dirty="0" err="1" smtClean="0"/>
            <a:t>задовільняти</a:t>
          </a:r>
          <a:r>
            <a:rPr lang="ru-RU" sz="2400" kern="1200" dirty="0" smtClean="0"/>
            <a:t> потребу </a:t>
          </a:r>
          <a:r>
            <a:rPr lang="ru-RU" sz="2400" kern="1200" dirty="0" err="1" smtClean="0"/>
            <a:t>рослин</a:t>
          </a:r>
          <a:r>
            <a:rPr lang="ru-RU" sz="2400" kern="1200" dirty="0" smtClean="0"/>
            <a:t> у </a:t>
          </a:r>
          <a:r>
            <a:rPr lang="ru-RU" sz="2400" kern="1200" dirty="0" err="1" smtClean="0"/>
            <a:t>воді</a:t>
          </a:r>
          <a:r>
            <a:rPr lang="ru-RU" sz="2400" kern="1200" dirty="0" smtClean="0"/>
            <a:t> і </a:t>
          </a:r>
          <a:r>
            <a:rPr lang="ru-RU" sz="2400" kern="1200" dirty="0" err="1" smtClean="0"/>
            <a:t>елементах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мінерального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живлення</a:t>
          </a:r>
          <a:endParaRPr lang="uk-UA" sz="2400" kern="1200" dirty="0"/>
        </a:p>
      </dsp:txBody>
      <dsp:txXfrm>
        <a:off x="1209836" y="4436"/>
        <a:ext cx="6015607" cy="2418552"/>
      </dsp:txXfrm>
    </dsp:sp>
    <dsp:sp modelId="{44055B53-0586-4ACE-9E15-669A092095C4}">
      <dsp:nvSpPr>
        <dsp:cNvPr id="0" name=""/>
        <dsp:cNvSpPr/>
      </dsp:nvSpPr>
      <dsp:spPr>
        <a:xfrm>
          <a:off x="560" y="2761586"/>
          <a:ext cx="8423819" cy="24185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FFFF00"/>
              </a:solidFill>
            </a:rPr>
            <a:t>Модифікаційні</a:t>
          </a:r>
          <a:r>
            <a:rPr lang="ru-RU" sz="2400" b="1" kern="1200" dirty="0" smtClean="0">
              <a:solidFill>
                <a:srgbClr val="FFFF00"/>
              </a:solidFill>
            </a:rPr>
            <a:t> </a:t>
          </a:r>
          <a:r>
            <a:rPr lang="ru-RU" sz="2400" b="1" kern="1200" dirty="0" err="1" smtClean="0">
              <a:solidFill>
                <a:srgbClr val="FFFF00"/>
              </a:solidFill>
            </a:rPr>
            <a:t>критерії</a:t>
          </a:r>
          <a:r>
            <a:rPr lang="ru-RU" sz="2400" kern="1200" dirty="0" smtClean="0">
              <a:solidFill>
                <a:srgbClr val="FFFF00"/>
              </a:solidFill>
            </a:rPr>
            <a:t> </a:t>
          </a:r>
          <a:r>
            <a:rPr lang="ru-RU" sz="2400" kern="1200" dirty="0" err="1" smtClean="0"/>
            <a:t>характеризують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специфічні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властивості</a:t>
          </a:r>
          <a:r>
            <a:rPr lang="ru-RU" sz="2400" kern="1200" dirty="0" smtClean="0"/>
            <a:t> грунту, </a:t>
          </a:r>
          <a:r>
            <a:rPr lang="ru-RU" sz="2400" kern="1200" dirty="0" err="1" smtClean="0"/>
            <a:t>які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впливають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здатність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рослин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використовувати</a:t>
          </a:r>
          <a:r>
            <a:rPr lang="ru-RU" sz="2400" kern="1200" dirty="0" smtClean="0"/>
            <a:t> в </a:t>
          </a:r>
          <a:r>
            <a:rPr lang="ru-RU" sz="2400" kern="1200" dirty="0" err="1" smtClean="0"/>
            <a:t>процесі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формування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врожаю</a:t>
          </a:r>
          <a:r>
            <a:rPr lang="ru-RU" sz="2400" kern="1200" dirty="0" smtClean="0"/>
            <a:t> поживу і </a:t>
          </a:r>
          <a:r>
            <a:rPr lang="ru-RU" sz="2400" kern="1200" dirty="0" err="1" smtClean="0"/>
            <a:t>вологу</a:t>
          </a:r>
          <a:r>
            <a:rPr lang="ru-RU" sz="2400" kern="1200" dirty="0" smtClean="0"/>
            <a:t> </a:t>
          </a:r>
          <a:endParaRPr lang="uk-UA" sz="2400" kern="1200" dirty="0"/>
        </a:p>
      </dsp:txBody>
      <dsp:txXfrm>
        <a:off x="1209836" y="2761586"/>
        <a:ext cx="6005267" cy="24185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84BE3-4CC7-4CF4-BB1E-6D4EBD66DD09}">
      <dsp:nvSpPr>
        <dsp:cNvPr id="0" name=""/>
        <dsp:cNvSpPr/>
      </dsp:nvSpPr>
      <dsp:spPr>
        <a:xfrm>
          <a:off x="1068571" y="0"/>
          <a:ext cx="5077147" cy="561662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652C3-F132-4B84-934D-1E40108F80F0}">
      <dsp:nvSpPr>
        <dsp:cNvPr id="0" name=""/>
        <dsp:cNvSpPr/>
      </dsp:nvSpPr>
      <dsp:spPr>
        <a:xfrm>
          <a:off x="3511074" y="564124"/>
          <a:ext cx="3842947" cy="10128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максимально можливі запаси продуктивної вологи (ММЗПВ)</a:t>
          </a:r>
          <a:endParaRPr lang="uk-UA" sz="2000" kern="1200" dirty="0"/>
        </a:p>
      </dsp:txBody>
      <dsp:txXfrm>
        <a:off x="3560516" y="613566"/>
        <a:ext cx="3744063" cy="913930"/>
      </dsp:txXfrm>
    </dsp:sp>
    <dsp:sp modelId="{FD7A4AD8-C453-4F4A-99CE-9CCFAEB34A84}">
      <dsp:nvSpPr>
        <dsp:cNvPr id="0" name=""/>
        <dsp:cNvSpPr/>
      </dsp:nvSpPr>
      <dsp:spPr>
        <a:xfrm>
          <a:off x="3498387" y="1652494"/>
          <a:ext cx="3868320" cy="604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гумусу</a:t>
          </a:r>
          <a:endParaRPr lang="uk-UA" sz="2000" kern="1200" dirty="0"/>
        </a:p>
      </dsp:txBody>
      <dsp:txXfrm>
        <a:off x="3527894" y="1682001"/>
        <a:ext cx="3809306" cy="545431"/>
      </dsp:txXfrm>
    </dsp:sp>
    <dsp:sp modelId="{29BC2137-45F3-4208-B6F4-FF753A95E644}">
      <dsp:nvSpPr>
        <dsp:cNvPr id="0" name=""/>
        <dsp:cNvSpPr/>
      </dsp:nvSpPr>
      <dsp:spPr>
        <a:xfrm>
          <a:off x="3498387" y="2332495"/>
          <a:ext cx="3868320" cy="604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рухомих форм азоту</a:t>
          </a:r>
          <a:endParaRPr lang="uk-UA" sz="2000" kern="1200" dirty="0"/>
        </a:p>
      </dsp:txBody>
      <dsp:txXfrm>
        <a:off x="3527894" y="2362002"/>
        <a:ext cx="3809306" cy="545431"/>
      </dsp:txXfrm>
    </dsp:sp>
    <dsp:sp modelId="{8673EE2B-D0DA-47AB-A9CB-D2E2E780B2DE}">
      <dsp:nvSpPr>
        <dsp:cNvPr id="0" name=""/>
        <dsp:cNvSpPr/>
      </dsp:nvSpPr>
      <dsp:spPr>
        <a:xfrm>
          <a:off x="3498387" y="3012496"/>
          <a:ext cx="3868320" cy="604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рухомих форм фосфору</a:t>
          </a:r>
          <a:endParaRPr lang="uk-UA" sz="2000" kern="1200" dirty="0"/>
        </a:p>
      </dsp:txBody>
      <dsp:txXfrm>
        <a:off x="3527894" y="3042003"/>
        <a:ext cx="3809306" cy="545431"/>
      </dsp:txXfrm>
    </dsp:sp>
    <dsp:sp modelId="{4868E51F-5A10-4386-9498-A7950A3D03B8}">
      <dsp:nvSpPr>
        <dsp:cNvPr id="0" name=""/>
        <dsp:cNvSpPr/>
      </dsp:nvSpPr>
      <dsp:spPr>
        <a:xfrm>
          <a:off x="3498387" y="3692497"/>
          <a:ext cx="3868320" cy="604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рухомих форм калію</a:t>
          </a:r>
          <a:endParaRPr lang="uk-UA" sz="2000" kern="1200" dirty="0"/>
        </a:p>
      </dsp:txBody>
      <dsp:txXfrm>
        <a:off x="3527894" y="3722004"/>
        <a:ext cx="3809306" cy="545431"/>
      </dsp:txXfrm>
    </dsp:sp>
    <dsp:sp modelId="{5E03454B-3FEE-43B2-BE40-221C9413E01E}">
      <dsp:nvSpPr>
        <dsp:cNvPr id="0" name=""/>
        <dsp:cNvSpPr/>
      </dsp:nvSpPr>
      <dsp:spPr>
        <a:xfrm>
          <a:off x="3498387" y="4372498"/>
          <a:ext cx="3868320" cy="604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вміст мікроелементів</a:t>
          </a:r>
          <a:endParaRPr lang="uk-UA" sz="2000" kern="1200" dirty="0"/>
        </a:p>
      </dsp:txBody>
      <dsp:txXfrm>
        <a:off x="3527894" y="4402005"/>
        <a:ext cx="3809306" cy="545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93E52-3631-4FC4-8671-BC6EE037A98F}">
      <dsp:nvSpPr>
        <dsp:cNvPr id="0" name=""/>
        <dsp:cNvSpPr/>
      </dsp:nvSpPr>
      <dsp:spPr>
        <a:xfrm>
          <a:off x="541860" y="0"/>
          <a:ext cx="5256583" cy="525658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63404-F723-4EBC-B76D-014220680CA0}">
      <dsp:nvSpPr>
        <dsp:cNvPr id="0" name=""/>
        <dsp:cNvSpPr/>
      </dsp:nvSpPr>
      <dsp:spPr>
        <a:xfrm>
          <a:off x="3170152" y="52617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підвищена кислотність</a:t>
          </a:r>
          <a:endParaRPr lang="uk-UA" sz="2000" kern="1200" dirty="0"/>
        </a:p>
      </dsp:txBody>
      <dsp:txXfrm>
        <a:off x="3215760" y="571779"/>
        <a:ext cx="3325563" cy="843059"/>
      </dsp:txXfrm>
    </dsp:sp>
    <dsp:sp modelId="{AF0846D6-0279-4B42-8382-D4EA21697E57}">
      <dsp:nvSpPr>
        <dsp:cNvPr id="0" name=""/>
        <dsp:cNvSpPr/>
      </dsp:nvSpPr>
      <dsp:spPr>
        <a:xfrm>
          <a:off x="3170152" y="157723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солонцюватість</a:t>
          </a:r>
          <a:endParaRPr lang="uk-UA" sz="2000" kern="1200" dirty="0"/>
        </a:p>
      </dsp:txBody>
      <dsp:txXfrm>
        <a:off x="3215760" y="1622839"/>
        <a:ext cx="3325563" cy="843059"/>
      </dsp:txXfrm>
    </dsp:sp>
    <dsp:sp modelId="{B17A87F4-B074-4B74-93D3-ED5F5E1D30C0}">
      <dsp:nvSpPr>
        <dsp:cNvPr id="0" name=""/>
        <dsp:cNvSpPr/>
      </dsp:nvSpPr>
      <dsp:spPr>
        <a:xfrm>
          <a:off x="3170152" y="2628291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/>
            <a:t>гідроморфність</a:t>
          </a:r>
          <a:endParaRPr lang="uk-UA" sz="2000" kern="1200" dirty="0"/>
        </a:p>
      </dsp:txBody>
      <dsp:txXfrm>
        <a:off x="3215760" y="2673899"/>
        <a:ext cx="3325563" cy="843059"/>
      </dsp:txXfrm>
    </dsp:sp>
    <dsp:sp modelId="{1B427779-9B45-452D-98A5-E4F7ADD28445}">
      <dsp:nvSpPr>
        <dsp:cNvPr id="0" name=""/>
        <dsp:cNvSpPr/>
      </dsp:nvSpPr>
      <dsp:spPr>
        <a:xfrm>
          <a:off x="3170152" y="3679352"/>
          <a:ext cx="3416779" cy="934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забруднення тощо</a:t>
          </a:r>
          <a:endParaRPr lang="uk-UA" sz="2000" kern="1200" dirty="0"/>
        </a:p>
      </dsp:txBody>
      <dsp:txXfrm>
        <a:off x="3215760" y="3724960"/>
        <a:ext cx="3325563" cy="8430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B4A5-D1C0-4DF7-9DCD-E2751F67F283}">
      <dsp:nvSpPr>
        <dsp:cNvPr id="0" name=""/>
        <dsp:cNvSpPr/>
      </dsp:nvSpPr>
      <dsp:spPr>
        <a:xfrm>
          <a:off x="0" y="436145"/>
          <a:ext cx="4888348" cy="488834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4A4AC-8DDE-47D7-857C-B0C627860D1C}">
      <dsp:nvSpPr>
        <dsp:cNvPr id="0" name=""/>
        <dsp:cNvSpPr/>
      </dsp:nvSpPr>
      <dsp:spPr>
        <a:xfrm>
          <a:off x="2444174" y="436145"/>
          <a:ext cx="5703073" cy="48883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Модифікаційні критерії бонітування</a:t>
          </a:r>
          <a:endParaRPr lang="uk-UA" sz="2800" kern="1200" dirty="0"/>
        </a:p>
      </dsp:txBody>
      <dsp:txXfrm>
        <a:off x="2444174" y="436145"/>
        <a:ext cx="5703073" cy="1038774"/>
      </dsp:txXfrm>
    </dsp:sp>
    <dsp:sp modelId="{4B0375D7-A8C5-4A49-A6A7-F3C52BBA3E89}">
      <dsp:nvSpPr>
        <dsp:cNvPr id="0" name=""/>
        <dsp:cNvSpPr/>
      </dsp:nvSpPr>
      <dsp:spPr>
        <a:xfrm>
          <a:off x="641595" y="1474919"/>
          <a:ext cx="3605157" cy="36051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1BBA-C9E3-45F1-8864-193F10B7DEC6}">
      <dsp:nvSpPr>
        <dsp:cNvPr id="0" name=""/>
        <dsp:cNvSpPr/>
      </dsp:nvSpPr>
      <dsp:spPr>
        <a:xfrm>
          <a:off x="2444174" y="1474919"/>
          <a:ext cx="5703073" cy="36051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(підвищена кислотність, солонцюватість,  забруднення тощо) </a:t>
          </a:r>
          <a:endParaRPr lang="uk-UA" sz="2100" kern="1200" dirty="0"/>
        </a:p>
      </dsp:txBody>
      <dsp:txXfrm>
        <a:off x="2444174" y="1474919"/>
        <a:ext cx="5703073" cy="1038774"/>
      </dsp:txXfrm>
    </dsp:sp>
    <dsp:sp modelId="{D557FA2B-E65E-4428-9FC7-A1A7B19534B2}">
      <dsp:nvSpPr>
        <dsp:cNvPr id="0" name=""/>
        <dsp:cNvSpPr/>
      </dsp:nvSpPr>
      <dsp:spPr>
        <a:xfrm>
          <a:off x="1283191" y="2513693"/>
          <a:ext cx="2321965" cy="23219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88F3F-1AD6-4039-AB6E-35378477D377}">
      <dsp:nvSpPr>
        <dsp:cNvPr id="0" name=""/>
        <dsp:cNvSpPr/>
      </dsp:nvSpPr>
      <dsp:spPr>
        <a:xfrm>
          <a:off x="2444174" y="2513693"/>
          <a:ext cx="5703073" cy="23219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мають місцевий характер</a:t>
          </a:r>
          <a:endParaRPr lang="uk-UA" sz="2100" kern="1200" dirty="0"/>
        </a:p>
      </dsp:txBody>
      <dsp:txXfrm>
        <a:off x="2444174" y="2513693"/>
        <a:ext cx="5703073" cy="1038774"/>
      </dsp:txXfrm>
    </dsp:sp>
    <dsp:sp modelId="{A26262AE-1318-4C3C-A5BF-7D61AB427BED}">
      <dsp:nvSpPr>
        <dsp:cNvPr id="0" name=""/>
        <dsp:cNvSpPr/>
      </dsp:nvSpPr>
      <dsp:spPr>
        <a:xfrm>
          <a:off x="1924787" y="3552467"/>
          <a:ext cx="1038774" cy="10387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034FE-9AC2-4C8E-B2E1-A9B378644AF9}">
      <dsp:nvSpPr>
        <dsp:cNvPr id="0" name=""/>
        <dsp:cNvSpPr/>
      </dsp:nvSpPr>
      <dsp:spPr>
        <a:xfrm>
          <a:off x="2444174" y="3552467"/>
          <a:ext cx="5703073" cy="10387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враховуються через поправочні коефіцієнти до оціночних балів,  вирахуваних за основними критеріями</a:t>
          </a:r>
          <a:endParaRPr lang="uk-UA" sz="2100" kern="1200" dirty="0"/>
        </a:p>
      </dsp:txBody>
      <dsp:txXfrm>
        <a:off x="2444174" y="3552467"/>
        <a:ext cx="5703073" cy="10387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5D7AA-F507-4B30-8184-CE53C37F607C}">
      <dsp:nvSpPr>
        <dsp:cNvPr id="0" name=""/>
        <dsp:cNvSpPr/>
      </dsp:nvSpPr>
      <dsp:spPr>
        <a:xfrm>
          <a:off x="1143920" y="2461"/>
          <a:ext cx="5770973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1) за параметрами </a:t>
          </a:r>
          <a:r>
            <a:rPr lang="ru-RU" sz="2000" kern="1200" dirty="0" err="1" smtClean="0"/>
            <a:t>основних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критеріїв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обчислюють</a:t>
          </a:r>
          <a:r>
            <a:rPr lang="ru-RU" sz="2000" kern="1200" dirty="0" smtClean="0"/>
            <a:t> бал </a:t>
          </a:r>
          <a:r>
            <a:rPr lang="ru-RU" sz="2000" kern="1200" dirty="0" err="1" smtClean="0"/>
            <a:t>бонітету</a:t>
          </a:r>
          <a:endParaRPr lang="uk-UA" sz="2000" kern="1200" dirty="0"/>
        </a:p>
      </dsp:txBody>
      <dsp:txXfrm>
        <a:off x="1223217" y="81758"/>
        <a:ext cx="5612379" cy="1465805"/>
      </dsp:txXfrm>
    </dsp:sp>
    <dsp:sp modelId="{A5915C87-0387-4B15-ADAF-67D453CB8241}">
      <dsp:nvSpPr>
        <dsp:cNvPr id="0" name=""/>
        <dsp:cNvSpPr/>
      </dsp:nvSpPr>
      <dsp:spPr>
        <a:xfrm>
          <a:off x="1143920" y="1708080"/>
          <a:ext cx="5750304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2) </a:t>
          </a:r>
          <a:r>
            <a:rPr lang="ru-RU" sz="2000" kern="1200" dirty="0" err="1" smtClean="0"/>
            <a:t>вводять</a:t>
          </a:r>
          <a:r>
            <a:rPr lang="ru-RU" sz="2000" kern="1200" dirty="0" smtClean="0"/>
            <a:t> поправки на </a:t>
          </a:r>
          <a:r>
            <a:rPr lang="ru-RU" sz="2000" kern="1200" dirty="0" err="1" smtClean="0"/>
            <a:t>негативні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властивості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отримують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зведений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показник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еколого-агрохімічного</a:t>
          </a:r>
          <a:r>
            <a:rPr lang="ru-RU" sz="2000" kern="1200" dirty="0" smtClean="0"/>
            <a:t> стану </a:t>
          </a:r>
          <a:r>
            <a:rPr lang="ru-RU" sz="2000" kern="1200" dirty="0" err="1" smtClean="0"/>
            <a:t>ґрунтової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відміни</a:t>
          </a:r>
          <a:r>
            <a:rPr lang="ru-RU" sz="2000" kern="1200" dirty="0" smtClean="0"/>
            <a:t> поля</a:t>
          </a:r>
          <a:endParaRPr lang="uk-UA" sz="2000" kern="1200" dirty="0"/>
        </a:p>
      </dsp:txBody>
      <dsp:txXfrm>
        <a:off x="1223217" y="1787377"/>
        <a:ext cx="5591710" cy="1465805"/>
      </dsp:txXfrm>
    </dsp:sp>
    <dsp:sp modelId="{1A4A7BF3-84DA-4703-88AC-3C345E683539}">
      <dsp:nvSpPr>
        <dsp:cNvPr id="0" name=""/>
        <dsp:cNvSpPr/>
      </dsp:nvSpPr>
      <dsp:spPr>
        <a:xfrm>
          <a:off x="1143920" y="3413699"/>
          <a:ext cx="5787398" cy="1624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3) у </a:t>
          </a:r>
          <a:r>
            <a:rPr lang="ru-RU" sz="2000" kern="1200" dirty="0" err="1" smtClean="0"/>
            <a:t>випадках</a:t>
          </a:r>
          <a:r>
            <a:rPr lang="ru-RU" sz="2000" kern="1200" dirty="0" smtClean="0"/>
            <a:t>, коли поле </a:t>
          </a:r>
          <a:r>
            <a:rPr lang="ru-RU" sz="2000" kern="1200" dirty="0" err="1" smtClean="0"/>
            <a:t>складається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декількох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ґрунтових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контурів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вираховують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середньозважений</a:t>
          </a:r>
          <a:r>
            <a:rPr lang="ru-RU" sz="2000" kern="1200" dirty="0" smtClean="0"/>
            <a:t> бал поля за </a:t>
          </a:r>
          <a:r>
            <a:rPr lang="ru-RU" sz="2000" kern="1200" dirty="0" err="1" smtClean="0"/>
            <a:t>бонітетом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усіх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ґрунтових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відмін</a:t>
          </a:r>
          <a:endParaRPr lang="uk-UA" sz="2000" kern="1200" dirty="0"/>
        </a:p>
      </dsp:txBody>
      <dsp:txXfrm>
        <a:off x="1223217" y="3492996"/>
        <a:ext cx="5628804" cy="1465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679C6-A2EB-490C-BB99-F340F7806FB4}">
      <dsp:nvSpPr>
        <dsp:cNvPr id="0" name=""/>
        <dsp:cNvSpPr/>
      </dsp:nvSpPr>
      <dsp:spPr>
        <a:xfrm>
          <a:off x="360027" y="216018"/>
          <a:ext cx="4032472" cy="20533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Перший -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базується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одночасному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вивченні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урожайності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сільгосп</a:t>
          </a:r>
          <a:r>
            <a:rPr lang="ru-RU" sz="2000" kern="1200" dirty="0" smtClean="0"/>
            <a:t> культур і </a:t>
          </a:r>
          <a:r>
            <a:rPr lang="ru-RU" sz="2000" kern="1200" dirty="0" err="1" smtClean="0"/>
            <a:t>властивостей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ґрунтів</a:t>
          </a:r>
          <a:r>
            <a:rPr lang="ru-RU" sz="2000" kern="1200" dirty="0" smtClean="0"/>
            <a:t> в </a:t>
          </a:r>
          <a:r>
            <a:rPr lang="ru-RU" sz="2000" kern="1200" dirty="0" err="1" smtClean="0"/>
            <a:t>польових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дослідах</a:t>
          </a:r>
          <a:endParaRPr lang="uk-UA" sz="2000" kern="1200" dirty="0"/>
        </a:p>
      </dsp:txBody>
      <dsp:txXfrm>
        <a:off x="460263" y="316254"/>
        <a:ext cx="3832000" cy="1852878"/>
      </dsp:txXfrm>
    </dsp:sp>
    <dsp:sp modelId="{6E0815FD-7B50-4594-91E3-CD6A4568A168}">
      <dsp:nvSpPr>
        <dsp:cNvPr id="0" name=""/>
        <dsp:cNvSpPr/>
      </dsp:nvSpPr>
      <dsp:spPr>
        <a:xfrm>
          <a:off x="360027" y="2456568"/>
          <a:ext cx="4032472" cy="25839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Другий</a:t>
          </a:r>
          <a:r>
            <a:rPr lang="ru-RU" sz="2000" b="1" kern="1200" dirty="0" smtClean="0"/>
            <a:t> - </a:t>
          </a:r>
          <a:r>
            <a:rPr lang="ru-RU" sz="2000" kern="1200" dirty="0" err="1" smtClean="0"/>
            <a:t>заснований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моделюванні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закладці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проведенні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спеціальних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модельних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експериментів</a:t>
          </a:r>
          <a:r>
            <a:rPr lang="ru-RU" sz="2000" kern="1200" dirty="0" smtClean="0"/>
            <a:t> </a:t>
          </a:r>
          <a:endParaRPr lang="uk-UA" sz="2000" kern="1200" dirty="0"/>
        </a:p>
      </dsp:txBody>
      <dsp:txXfrm>
        <a:off x="486167" y="2582708"/>
        <a:ext cx="3780192" cy="23317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3D1D3-63E8-4C38-A434-4DA005F73698}">
      <dsp:nvSpPr>
        <dsp:cNvPr id="0" name=""/>
        <dsp:cNvSpPr/>
      </dsp:nvSpPr>
      <dsp:spPr>
        <a:xfrm>
          <a:off x="7702" y="926676"/>
          <a:ext cx="2302133" cy="3298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І етап </a:t>
          </a:r>
          <a:r>
            <a:rPr lang="uk-UA" sz="2400" kern="1200" dirty="0" smtClean="0"/>
            <a:t>–</a:t>
          </a:r>
        </a:p>
        <a:p>
          <a:pPr lvl="0" algn="ctr" defTabSz="1066800" rtl="0">
            <a:lnSpc>
              <a:spcPct val="85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складання </a:t>
          </a:r>
          <a:r>
            <a:rPr lang="uk-UA" sz="2400" kern="1200" dirty="0" err="1" smtClean="0"/>
            <a:t>агро</a:t>
          </a:r>
          <a:r>
            <a:rPr lang="uk-UA" sz="2400" kern="1200" dirty="0" smtClean="0"/>
            <a:t>-хімічного паспорта поля</a:t>
          </a:r>
          <a:endParaRPr lang="uk-UA" sz="2400" kern="1200" dirty="0"/>
        </a:p>
      </dsp:txBody>
      <dsp:txXfrm>
        <a:off x="75129" y="994103"/>
        <a:ext cx="2167279" cy="3163274"/>
      </dsp:txXfrm>
    </dsp:sp>
    <dsp:sp modelId="{E9E0B3BE-CE3D-40B0-B6AC-74A00BC52E1D}">
      <dsp:nvSpPr>
        <dsp:cNvPr id="0" name=""/>
        <dsp:cNvSpPr/>
      </dsp:nvSpPr>
      <dsp:spPr>
        <a:xfrm>
          <a:off x="2540049" y="2290276"/>
          <a:ext cx="488052" cy="570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540049" y="2404462"/>
        <a:ext cx="341636" cy="342557"/>
      </dsp:txXfrm>
    </dsp:sp>
    <dsp:sp modelId="{5A795FD9-8488-442C-8B89-AB639E28F682}">
      <dsp:nvSpPr>
        <dsp:cNvPr id="0" name=""/>
        <dsp:cNvSpPr/>
      </dsp:nvSpPr>
      <dsp:spPr>
        <a:xfrm>
          <a:off x="3230689" y="926676"/>
          <a:ext cx="2302133" cy="3298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ІІ етап –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/>
            <a:t>оцінка ґрунтової родючості поля</a:t>
          </a:r>
          <a:endParaRPr lang="uk-UA" sz="2400" kern="1200" dirty="0"/>
        </a:p>
      </dsp:txBody>
      <dsp:txXfrm>
        <a:off x="3298116" y="994103"/>
        <a:ext cx="2167279" cy="3163274"/>
      </dsp:txXfrm>
    </dsp:sp>
    <dsp:sp modelId="{D1793963-6366-45B9-9BD6-D962611D9D56}">
      <dsp:nvSpPr>
        <dsp:cNvPr id="0" name=""/>
        <dsp:cNvSpPr/>
      </dsp:nvSpPr>
      <dsp:spPr>
        <a:xfrm>
          <a:off x="5763036" y="2290276"/>
          <a:ext cx="488052" cy="5709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763036" y="2404462"/>
        <a:ext cx="341636" cy="342557"/>
      </dsp:txXfrm>
    </dsp:sp>
    <dsp:sp modelId="{6B60FA01-4AAB-4DC3-874C-9BBB63F5E262}">
      <dsp:nvSpPr>
        <dsp:cNvPr id="0" name=""/>
        <dsp:cNvSpPr/>
      </dsp:nvSpPr>
      <dsp:spPr>
        <a:xfrm>
          <a:off x="6453676" y="864054"/>
          <a:ext cx="2302133" cy="3423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uk-UA" sz="2400" b="1" kern="1200" dirty="0" smtClean="0"/>
            <a:t>ІІІ етап </a:t>
          </a:r>
          <a:r>
            <a:rPr lang="uk-UA" sz="2400" kern="1200" dirty="0" smtClean="0"/>
            <a:t>-  екологічна оцінка ґрунту</a:t>
          </a:r>
          <a:endParaRPr lang="uk-UA" sz="2400" kern="1200" dirty="0"/>
        </a:p>
      </dsp:txBody>
      <dsp:txXfrm>
        <a:off x="6521103" y="931481"/>
        <a:ext cx="2167279" cy="32885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D9314-A504-408A-80D4-0B09048B9C0B}">
      <dsp:nvSpPr>
        <dsp:cNvPr id="0" name=""/>
        <dsp:cNvSpPr/>
      </dsp:nvSpPr>
      <dsp:spPr>
        <a:xfrm>
          <a:off x="1653" y="583561"/>
          <a:ext cx="3225364" cy="322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Якщо забруднення ґрунту немає, то коригування врожайності на екологічні показники не проводиться</a:t>
          </a:r>
          <a:endParaRPr lang="uk-UA" sz="2000" kern="1200"/>
        </a:p>
      </dsp:txBody>
      <dsp:txXfrm>
        <a:off x="473997" y="1055905"/>
        <a:ext cx="2280676" cy="2280676"/>
      </dsp:txXfrm>
    </dsp:sp>
    <dsp:sp modelId="{FE658E7A-330C-453B-B619-E30C4E0D03B1}">
      <dsp:nvSpPr>
        <dsp:cNvPr id="0" name=""/>
        <dsp:cNvSpPr/>
      </dsp:nvSpPr>
      <dsp:spPr>
        <a:xfrm>
          <a:off x="2975570" y="127739"/>
          <a:ext cx="2010307" cy="1088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975570" y="345451"/>
        <a:ext cx="1683739" cy="653136"/>
      </dsp:txXfrm>
    </dsp:sp>
    <dsp:sp modelId="{40BD6FCA-7CBD-47B9-B4F2-8346BA1BC483}">
      <dsp:nvSpPr>
        <dsp:cNvPr id="0" name=""/>
        <dsp:cNvSpPr/>
      </dsp:nvSpPr>
      <dsp:spPr>
        <a:xfrm>
          <a:off x="4848222" y="583561"/>
          <a:ext cx="3225364" cy="3225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Якщо ж забруднення є, коригування урожайності проводять за допомогою поправочних коефіцієнтів </a:t>
          </a:r>
          <a:endParaRPr lang="uk-UA" sz="2000" kern="1200"/>
        </a:p>
      </dsp:txBody>
      <dsp:txXfrm>
        <a:off x="5320566" y="1055905"/>
        <a:ext cx="2280676" cy="2280676"/>
      </dsp:txXfrm>
    </dsp:sp>
    <dsp:sp modelId="{968E0366-6B65-4B01-8981-826FE1F5F3F0}">
      <dsp:nvSpPr>
        <dsp:cNvPr id="0" name=""/>
        <dsp:cNvSpPr/>
      </dsp:nvSpPr>
      <dsp:spPr>
        <a:xfrm rot="10800000">
          <a:off x="3089361" y="3176188"/>
          <a:ext cx="2010307" cy="10885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415929" y="3393900"/>
        <a:ext cx="1683739" cy="653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/>
              <a:t>Лектор: Барвінський А.В.,</a:t>
            </a:r>
          </a:p>
          <a:p>
            <a:r>
              <a:rPr lang="uk-UA" altLang="uk-UA" sz="2400"/>
              <a:t>кандидат сільськогосподарських наук,</a:t>
            </a:r>
          </a:p>
          <a:p>
            <a:r>
              <a:rPr lang="uk-UA" altLang="uk-UA" sz="2400"/>
              <a:t>доцент кафедри управління земельними ресурсами</a:t>
            </a:r>
            <a:endParaRPr lang="ru-RU" altLang="uk-UA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546041313"/>
              </p:ext>
            </p:extLst>
          </p:nvPr>
        </p:nvGraphicFramePr>
        <p:xfrm>
          <a:off x="323528" y="1412776"/>
          <a:ext cx="83632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1640" y="26064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Arial Black" panose="020B0A04020102020204" pitchFamily="34" charset="0"/>
              </a:rPr>
              <a:t>Особливості агроекологічного методу 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6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936103"/>
          </a:xfrm>
        </p:spPr>
        <p:txBody>
          <a:bodyPr/>
          <a:lstStyle/>
          <a:p>
            <a:r>
              <a:rPr lang="uk-UA" altLang="uk-UA" sz="2400" b="1" dirty="0"/>
              <a:t>Внутрішні природні властивості і ознаки </a:t>
            </a:r>
            <a:r>
              <a:rPr lang="uk-UA" altLang="uk-UA" sz="2400" b="1" dirty="0" err="1"/>
              <a:t>грунту</a:t>
            </a:r>
            <a:r>
              <a:rPr lang="uk-UA" altLang="uk-UA" sz="2400" b="1" dirty="0"/>
              <a:t> </a:t>
            </a:r>
            <a:r>
              <a:rPr lang="uk-UA" altLang="uk-UA" sz="2400" dirty="0" smtClean="0"/>
              <a:t/>
            </a:r>
            <a:br>
              <a:rPr lang="uk-UA" altLang="uk-UA" sz="2400" dirty="0" smtClean="0"/>
            </a:br>
            <a:r>
              <a:rPr lang="uk-UA" altLang="uk-UA" sz="2400" dirty="0" smtClean="0"/>
              <a:t>(критерії бонітування) </a:t>
            </a:r>
            <a:r>
              <a:rPr lang="ru-RU" altLang="uk-UA" sz="2400" dirty="0" smtClean="0"/>
              <a:t/>
            </a:r>
            <a:br>
              <a:rPr lang="ru-RU" altLang="uk-UA" sz="2400" dirty="0" smtClean="0"/>
            </a:br>
            <a:endParaRPr lang="ru-RU" altLang="uk-UA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3865438"/>
              </p:ext>
            </p:extLst>
          </p:nvPr>
        </p:nvGraphicFramePr>
        <p:xfrm>
          <a:off x="457200" y="1412776"/>
          <a:ext cx="8435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648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uk-UA" sz="2800" dirty="0" smtClean="0"/>
              <a:t>Основні критерії бонітування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3060272"/>
              </p:ext>
            </p:extLst>
          </p:nvPr>
        </p:nvGraphicFramePr>
        <p:xfrm>
          <a:off x="251520" y="980728"/>
          <a:ext cx="84352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22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uk-UA" sz="2800" dirty="0" smtClean="0"/>
              <a:t>Модифікаційні </a:t>
            </a:r>
            <a:r>
              <a:rPr lang="uk-UA" sz="2800" dirty="0"/>
              <a:t>критерії бонітування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8640044"/>
              </p:ext>
            </p:extLst>
          </p:nvPr>
        </p:nvGraphicFramePr>
        <p:xfrm>
          <a:off x="1259632" y="1412776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690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620688"/>
            <a:ext cx="8219256" cy="5510237"/>
          </a:xfrm>
        </p:spPr>
        <p:txBody>
          <a:bodyPr/>
          <a:lstStyle/>
          <a:p>
            <a:endParaRPr lang="ru-RU" altLang="uk-UA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uk-UA" sz="4000" b="1" dirty="0" err="1">
                <a:latin typeface="Arial" panose="020B0604020202020204" pitchFamily="34" charset="0"/>
              </a:rPr>
              <a:t>Бт.о</a:t>
            </a:r>
            <a:r>
              <a:rPr lang="ru-RU" altLang="uk-UA" sz="4000" b="1" dirty="0">
                <a:latin typeface="Arial" panose="020B0604020202020204" pitchFamily="34" charset="0"/>
              </a:rPr>
              <a:t>. = Ф : Е х 100</a:t>
            </a:r>
            <a:r>
              <a:rPr lang="ru-RU" altLang="uk-UA" sz="4000" dirty="0">
                <a:latin typeface="Arial" panose="020B060402020202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uk-UA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400" dirty="0">
                <a:latin typeface="Arial" panose="020B0604020202020204" pitchFamily="34" charset="0"/>
              </a:rPr>
              <a:t>де: 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400" dirty="0" err="1">
                <a:latin typeface="Arial" panose="020B0604020202020204" pitchFamily="34" charset="0"/>
              </a:rPr>
              <a:t>Бт.о</a:t>
            </a:r>
            <a:r>
              <a:rPr lang="ru-RU" altLang="uk-UA" sz="2400" dirty="0">
                <a:latin typeface="Arial" panose="020B0604020202020204" pitchFamily="34" charset="0"/>
              </a:rPr>
              <a:t>. </a:t>
            </a:r>
            <a:r>
              <a:rPr lang="ru-RU" altLang="uk-UA" sz="2400" dirty="0" smtClean="0">
                <a:latin typeface="Arial" panose="020B0604020202020204" pitchFamily="34" charset="0"/>
              </a:rPr>
              <a:t>- </a:t>
            </a:r>
            <a:r>
              <a:rPr lang="ru-RU" altLang="uk-UA" sz="2400" dirty="0">
                <a:latin typeface="Arial" panose="020B0604020202020204" pitchFamily="34" charset="0"/>
              </a:rPr>
              <a:t>бал </a:t>
            </a:r>
            <a:r>
              <a:rPr lang="ru-RU" altLang="uk-UA" sz="2400" dirty="0" err="1">
                <a:latin typeface="Arial" panose="020B0604020202020204" pitchFamily="34" charset="0"/>
              </a:rPr>
              <a:t>типової</a:t>
            </a:r>
            <a:r>
              <a:rPr lang="ru-RU" altLang="uk-UA" sz="2400" dirty="0">
                <a:latin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</a:rPr>
              <a:t>діагностичної</a:t>
            </a:r>
            <a:r>
              <a:rPr lang="ru-RU" altLang="uk-UA" sz="2400" dirty="0">
                <a:latin typeface="Arial" panose="020B0604020202020204" pitchFamily="34" charset="0"/>
              </a:rPr>
              <a:t> </a:t>
            </a:r>
            <a:r>
              <a:rPr lang="ru-RU" altLang="uk-UA" sz="2400" dirty="0" err="1" smtClean="0">
                <a:latin typeface="Arial" panose="020B0604020202020204" pitchFamily="34" charset="0"/>
              </a:rPr>
              <a:t>ознаки</a:t>
            </a:r>
            <a:endParaRPr lang="ru-RU" altLang="uk-UA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400" dirty="0">
                <a:latin typeface="Arial" panose="020B0604020202020204" pitchFamily="34" charset="0"/>
              </a:rPr>
              <a:t>Ф </a:t>
            </a:r>
            <a:r>
              <a:rPr lang="ru-RU" altLang="uk-UA" sz="2400" dirty="0" smtClean="0">
                <a:latin typeface="Arial" panose="020B0604020202020204" pitchFamily="34" charset="0"/>
              </a:rPr>
              <a:t>- </a:t>
            </a:r>
            <a:r>
              <a:rPr lang="ru-RU" altLang="uk-UA" sz="2400" dirty="0" err="1" smtClean="0">
                <a:latin typeface="Arial" panose="020B0604020202020204" pitchFamily="34" charset="0"/>
              </a:rPr>
              <a:t>фактичне</a:t>
            </a:r>
            <a:r>
              <a:rPr lang="ru-RU" altLang="uk-UA" sz="2400" dirty="0" smtClean="0">
                <a:latin typeface="Arial" panose="020B0604020202020204" pitchFamily="34" charset="0"/>
              </a:rPr>
              <a:t> </a:t>
            </a:r>
            <a:r>
              <a:rPr lang="ru-RU" altLang="uk-UA" sz="2400" dirty="0" err="1">
                <a:latin typeface="Arial" panose="020B0604020202020204" pitchFamily="34" charset="0"/>
              </a:rPr>
              <a:t>значення</a:t>
            </a:r>
            <a:r>
              <a:rPr lang="ru-RU" altLang="uk-UA" sz="2400" dirty="0">
                <a:latin typeface="Arial" panose="020B0604020202020204" pitchFamily="34" charset="0"/>
              </a:rPr>
              <a:t> </a:t>
            </a:r>
            <a:r>
              <a:rPr lang="ru-RU" altLang="uk-UA" sz="2400" dirty="0" err="1" smtClean="0">
                <a:latin typeface="Arial" panose="020B0604020202020204" pitchFamily="34" charset="0"/>
              </a:rPr>
              <a:t>ознаки</a:t>
            </a:r>
            <a:endParaRPr lang="ru-RU" altLang="uk-UA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400" dirty="0">
                <a:latin typeface="Arial" panose="020B0604020202020204" pitchFamily="34" charset="0"/>
              </a:rPr>
              <a:t>Е </a:t>
            </a:r>
            <a:r>
              <a:rPr lang="ru-RU" altLang="uk-UA" sz="2400" dirty="0" smtClean="0">
                <a:latin typeface="Arial" panose="020B0604020202020204" pitchFamily="34" charset="0"/>
              </a:rPr>
              <a:t>- </a:t>
            </a:r>
            <a:r>
              <a:rPr lang="ru-RU" altLang="uk-UA" sz="2400" dirty="0" err="1">
                <a:latin typeface="Arial" panose="020B0604020202020204" pitchFamily="34" charset="0"/>
              </a:rPr>
              <a:t>еталонне</a:t>
            </a:r>
            <a:r>
              <a:rPr lang="ru-RU" altLang="uk-UA" sz="2400" dirty="0">
                <a:latin typeface="Arial" panose="020B0604020202020204" pitchFamily="34" charset="0"/>
              </a:rPr>
              <a:t> (</a:t>
            </a:r>
            <a:r>
              <a:rPr lang="ru-RU" altLang="uk-UA" sz="2400" dirty="0" err="1">
                <a:latin typeface="Arial" panose="020B0604020202020204" pitchFamily="34" charset="0"/>
              </a:rPr>
              <a:t>стандартне</a:t>
            </a:r>
            <a:r>
              <a:rPr lang="ru-RU" altLang="uk-UA" sz="2400" dirty="0">
                <a:latin typeface="Arial" panose="020B0604020202020204" pitchFamily="34" charset="0"/>
              </a:rPr>
              <a:t>) </a:t>
            </a:r>
            <a:r>
              <a:rPr lang="ru-RU" altLang="uk-UA" sz="2400" dirty="0" err="1">
                <a:latin typeface="Arial" panose="020B0604020202020204" pitchFamily="34" charset="0"/>
              </a:rPr>
              <a:t>значення</a:t>
            </a:r>
            <a:r>
              <a:rPr lang="ru-RU" altLang="uk-UA" sz="2400" dirty="0">
                <a:latin typeface="Arial" panose="020B0604020202020204" pitchFamily="34" charset="0"/>
              </a:rPr>
              <a:t> </a:t>
            </a:r>
            <a:r>
              <a:rPr lang="ru-RU" altLang="uk-UA" sz="2400" dirty="0" err="1" smtClean="0">
                <a:latin typeface="Arial" panose="020B0604020202020204" pitchFamily="34" charset="0"/>
              </a:rPr>
              <a:t>ознаки</a:t>
            </a:r>
            <a:endParaRPr lang="ru-RU" altLang="uk-UA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uk-UA" sz="24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uk-UA" sz="2000" dirty="0" smtClean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ru-RU" altLang="uk-UA" sz="2000" dirty="0"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uk-UA" sz="2000" dirty="0" smtClean="0">
                <a:latin typeface="Arial" panose="020B0604020202020204" pitchFamily="34" charset="0"/>
              </a:rPr>
              <a:t>*В </a:t>
            </a:r>
            <a:r>
              <a:rPr lang="ru-RU" altLang="uk-UA" sz="2000" dirty="0" err="1">
                <a:latin typeface="Arial" panose="020B0604020202020204" pitchFamily="34" charset="0"/>
              </a:rPr>
              <a:t>такий</a:t>
            </a:r>
            <a:r>
              <a:rPr lang="ru-RU" altLang="uk-UA" sz="2000" dirty="0"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</a:rPr>
              <a:t>спосіб</a:t>
            </a:r>
            <a:r>
              <a:rPr lang="ru-RU" altLang="uk-UA" sz="2000" dirty="0"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</a:rPr>
              <a:t>переводять</a:t>
            </a:r>
            <a:r>
              <a:rPr lang="ru-RU" altLang="uk-UA" sz="2000" dirty="0"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</a:rPr>
              <a:t>абсолютне</a:t>
            </a:r>
            <a:r>
              <a:rPr lang="ru-RU" altLang="uk-UA" sz="2000" dirty="0"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</a:rPr>
              <a:t>значення</a:t>
            </a:r>
            <a:r>
              <a:rPr lang="ru-RU" altLang="uk-UA" sz="2000" dirty="0">
                <a:latin typeface="Arial" panose="020B0604020202020204" pitchFamily="34" charset="0"/>
              </a:rPr>
              <a:t> </a:t>
            </a:r>
            <a:r>
              <a:rPr lang="ru-RU" altLang="uk-UA" sz="2000" dirty="0" err="1">
                <a:latin typeface="Arial" panose="020B0604020202020204" pitchFamily="34" charset="0"/>
              </a:rPr>
              <a:t>ознаки</a:t>
            </a:r>
            <a:r>
              <a:rPr lang="ru-RU" altLang="uk-UA" sz="2000" dirty="0">
                <a:latin typeface="Arial" panose="020B0604020202020204" pitchFamily="34" charset="0"/>
              </a:rPr>
              <a:t> у </a:t>
            </a:r>
            <a:r>
              <a:rPr lang="ru-RU" altLang="uk-UA" sz="2000" dirty="0" err="1" smtClean="0">
                <a:latin typeface="Arial" panose="020B0604020202020204" pitchFamily="34" charset="0"/>
              </a:rPr>
              <a:t>відносне</a:t>
            </a:r>
            <a:r>
              <a:rPr lang="ru-RU" altLang="uk-UA" sz="2000" dirty="0" smtClean="0">
                <a:latin typeface="Arial" panose="020B0604020202020204" pitchFamily="34" charset="0"/>
              </a:rPr>
              <a:t> </a:t>
            </a:r>
            <a:endParaRPr lang="ru-RU" altLang="uk-UA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0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68391562"/>
              </p:ext>
            </p:extLst>
          </p:nvPr>
        </p:nvGraphicFramePr>
        <p:xfrm>
          <a:off x="539552" y="620688"/>
          <a:ext cx="814724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812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628800"/>
            <a:ext cx="4752528" cy="4176463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ru-RU" altLang="uk-UA" sz="2400" dirty="0" err="1" smtClean="0"/>
              <a:t>Особливості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використання</a:t>
            </a:r>
            <a:r>
              <a:rPr lang="ru-RU" altLang="uk-UA" sz="2400" dirty="0" smtClean="0"/>
              <a:t> </a:t>
            </a:r>
            <a:r>
              <a:rPr lang="ru-RU" altLang="uk-UA" sz="2400" dirty="0" err="1"/>
              <a:t>даних</a:t>
            </a:r>
            <a:r>
              <a:rPr lang="ru-RU" altLang="uk-UA" sz="2400" dirty="0"/>
              <a:t> </a:t>
            </a:r>
            <a:r>
              <a:rPr lang="ru-RU" altLang="uk-UA" sz="2400" dirty="0" smtClean="0"/>
              <a:t/>
            </a:r>
            <a:br>
              <a:rPr lang="ru-RU" altLang="uk-UA" sz="2400" dirty="0" smtClean="0"/>
            </a:br>
            <a:r>
              <a:rPr lang="ru-RU" altLang="uk-UA" sz="2400" dirty="0" smtClean="0"/>
              <a:t>про </a:t>
            </a:r>
            <a:r>
              <a:rPr lang="ru-RU" altLang="uk-UA" sz="2400" dirty="0" err="1"/>
              <a:t>вміст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мікроелементів</a:t>
            </a:r>
            <a:r>
              <a:rPr lang="ru-RU" altLang="uk-UA" sz="2400" dirty="0"/>
              <a:t> для </a:t>
            </a:r>
            <a:r>
              <a:rPr lang="ru-RU" altLang="uk-UA" sz="2400" dirty="0" err="1"/>
              <a:t>оцінки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якості</a:t>
            </a:r>
            <a:r>
              <a:rPr lang="ru-RU" altLang="uk-UA" sz="2400" dirty="0"/>
              <a:t> </a:t>
            </a:r>
            <a:r>
              <a:rPr lang="ru-RU" altLang="uk-UA" sz="2400" dirty="0" smtClean="0"/>
              <a:t>земель</a:t>
            </a:r>
            <a:r>
              <a:rPr lang="ru-RU" altLang="uk-UA" sz="2400" dirty="0"/>
              <a:t/>
            </a:r>
            <a:br>
              <a:rPr lang="ru-RU" altLang="uk-UA" sz="2400" dirty="0"/>
            </a:br>
            <a:r>
              <a:rPr lang="ru-RU" altLang="uk-UA" sz="2400" dirty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849"/>
            <a:ext cx="5698976" cy="3240360"/>
          </a:xfrm>
        </p:spPr>
        <p:txBody>
          <a:bodyPr/>
          <a:lstStyle/>
          <a:p>
            <a:pPr marL="0" indent="540000">
              <a:spcBef>
                <a:spcPts val="0"/>
              </a:spcBef>
              <a:buNone/>
            </a:pPr>
            <a:r>
              <a:rPr lang="ru-RU" altLang="uk-UA" sz="2400" dirty="0" err="1" smtClean="0"/>
              <a:t>Вінницький</a:t>
            </a:r>
            <a:r>
              <a:rPr lang="ru-RU" altLang="uk-UA" sz="2400" dirty="0" smtClean="0"/>
              <a:t> </a:t>
            </a:r>
            <a:r>
              <a:rPr lang="ru-RU" altLang="uk-UA" sz="2400" dirty="0"/>
              <a:t>ПТЦ "</a:t>
            </a:r>
            <a:r>
              <a:rPr lang="ru-RU" altLang="uk-UA" sz="2400" dirty="0" err="1"/>
              <a:t>Облдержродючість</a:t>
            </a:r>
            <a:r>
              <a:rPr lang="ru-RU" altLang="uk-UA" sz="2400" dirty="0"/>
              <a:t>" </a:t>
            </a:r>
            <a:r>
              <a:rPr lang="ru-RU" altLang="uk-UA" sz="2400" dirty="0" err="1" smtClean="0"/>
              <a:t>запропонував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спосіб</a:t>
            </a:r>
            <a:r>
              <a:rPr lang="ru-RU" altLang="uk-UA" sz="2400" dirty="0" smtClean="0"/>
              <a:t>, </a:t>
            </a:r>
            <a:r>
              <a:rPr lang="ru-RU" altLang="uk-UA" sz="2400" dirty="0"/>
              <a:t>за </a:t>
            </a:r>
            <a:r>
              <a:rPr lang="ru-RU" altLang="uk-UA" sz="2400" dirty="0" err="1"/>
              <a:t>яким</a:t>
            </a:r>
            <a:r>
              <a:rPr lang="ru-RU" altLang="uk-UA" sz="2400" dirty="0"/>
              <a:t> </a:t>
            </a:r>
            <a:r>
              <a:rPr lang="ru-RU" altLang="uk-UA" sz="2400" dirty="0" err="1"/>
              <a:t>середньоарифметичне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значення</a:t>
            </a:r>
            <a:r>
              <a:rPr lang="ru-RU" altLang="uk-UA" sz="2400" dirty="0"/>
              <a:t> балу </a:t>
            </a:r>
            <a:r>
              <a:rPr lang="ru-RU" altLang="uk-UA" sz="2400" dirty="0" smtClean="0"/>
              <a:t>по </a:t>
            </a:r>
            <a:r>
              <a:rPr lang="ru-RU" altLang="uk-UA" sz="2400" dirty="0" err="1"/>
              <a:t>сумі</a:t>
            </a:r>
            <a:r>
              <a:rPr lang="ru-RU" altLang="uk-UA" sz="2400" dirty="0"/>
              <a:t> 6-ти </a:t>
            </a:r>
            <a:r>
              <a:rPr lang="ru-RU" altLang="uk-UA" sz="2400" dirty="0" err="1"/>
              <a:t>мікроелементів</a:t>
            </a:r>
            <a:r>
              <a:rPr lang="ru-RU" altLang="uk-UA" sz="2400" dirty="0"/>
              <a:t> </a:t>
            </a:r>
            <a:r>
              <a:rPr lang="ru-RU" altLang="uk-UA" sz="2400" dirty="0" err="1" smtClean="0"/>
              <a:t>виступає</a:t>
            </a:r>
            <a:r>
              <a:rPr lang="ru-RU" altLang="uk-UA" sz="2400" dirty="0" smtClean="0"/>
              <a:t> </a:t>
            </a:r>
            <a:r>
              <a:rPr lang="ru-RU" altLang="uk-UA" sz="2400" dirty="0"/>
              <a:t>як один </a:t>
            </a:r>
            <a:r>
              <a:rPr lang="ru-RU" altLang="uk-UA" sz="2400" dirty="0" err="1" smtClean="0"/>
              <a:t>показник</a:t>
            </a:r>
            <a:r>
              <a:rPr lang="ru-RU" altLang="uk-UA" sz="2000" dirty="0" smtClean="0"/>
              <a:t> (</a:t>
            </a:r>
            <a:r>
              <a:rPr lang="ru-RU" altLang="uk-UA" sz="2000" dirty="0" err="1"/>
              <a:t>Бендерський</a:t>
            </a:r>
            <a:r>
              <a:rPr lang="ru-RU" altLang="uk-UA" sz="2000" dirty="0"/>
              <a:t> Р.М., 1999</a:t>
            </a:r>
            <a:r>
              <a:rPr lang="ru-RU" altLang="uk-UA" sz="2000" dirty="0" smtClean="0"/>
              <a:t>)</a:t>
            </a:r>
            <a:endParaRPr lang="ru-RU" altLang="uk-UA" sz="2000" dirty="0"/>
          </a:p>
        </p:txBody>
      </p:sp>
    </p:spTree>
    <p:extLst>
      <p:ext uri="{BB962C8B-B14F-4D97-AF65-F5344CB8AC3E}">
        <p14:creationId xmlns:p14="http://schemas.microsoft.com/office/powerpoint/2010/main" val="3547615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1"/>
            <a:ext cx="8229600" cy="936104"/>
          </a:xfrm>
        </p:spPr>
        <p:txBody>
          <a:bodyPr/>
          <a:lstStyle/>
          <a:p>
            <a:r>
              <a:rPr lang="ru-RU" altLang="uk-UA" sz="2400" dirty="0" smtClean="0"/>
              <a:t>Алгоритм </a:t>
            </a:r>
            <a:r>
              <a:rPr lang="ru-RU" altLang="uk-UA" sz="2400" dirty="0" err="1" smtClean="0"/>
              <a:t>проведення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оцінки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якості</a:t>
            </a:r>
            <a:r>
              <a:rPr lang="ru-RU" altLang="uk-UA" sz="2400" dirty="0" smtClean="0"/>
              <a:t> земель</a:t>
            </a:r>
            <a:br>
              <a:rPr lang="ru-RU" altLang="uk-UA" sz="2400" dirty="0" smtClean="0"/>
            </a:br>
            <a:r>
              <a:rPr lang="ru-RU" altLang="uk-UA" sz="2400" dirty="0" smtClean="0"/>
              <a:t>з </a:t>
            </a:r>
            <a:r>
              <a:rPr lang="ru-RU" altLang="uk-UA" sz="2400" dirty="0" err="1" smtClean="0"/>
              <a:t>використанням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агроекологічного</a:t>
            </a:r>
            <a:r>
              <a:rPr lang="ru-RU" altLang="uk-UA" sz="2400" dirty="0" smtClean="0"/>
              <a:t> методу</a:t>
            </a:r>
            <a:r>
              <a:rPr lang="ru-RU" altLang="uk-UA" sz="1400" dirty="0" smtClean="0"/>
              <a:t> </a:t>
            </a:r>
            <a:r>
              <a:rPr lang="ru-RU" altLang="uk-UA" sz="1400" dirty="0"/>
              <a:t/>
            </a:r>
            <a:br>
              <a:rPr lang="ru-RU" altLang="uk-UA" sz="1400" dirty="0"/>
            </a:br>
            <a:endParaRPr lang="ru-RU" altLang="uk-UA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72807"/>
              </p:ext>
            </p:extLst>
          </p:nvPr>
        </p:nvGraphicFramePr>
        <p:xfrm>
          <a:off x="611560" y="1268760"/>
          <a:ext cx="80752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4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7571184" cy="2160240"/>
          </a:xfrm>
        </p:spPr>
        <p:txBody>
          <a:bodyPr/>
          <a:lstStyle/>
          <a:p>
            <a:pPr algn="l"/>
            <a:r>
              <a:rPr lang="ru-RU" altLang="uk-UA" sz="2400" dirty="0" err="1" smtClean="0"/>
              <a:t>Еталон</a:t>
            </a:r>
            <a:r>
              <a:rPr lang="ru-RU" altLang="uk-UA" sz="2400" dirty="0" smtClean="0"/>
              <a:t> </a:t>
            </a:r>
            <a:r>
              <a:rPr lang="ru-RU" altLang="uk-UA" sz="2400" dirty="0"/>
              <a:t>(стандарт) </a:t>
            </a:r>
            <a:r>
              <a:rPr lang="ru-RU" altLang="uk-UA" sz="2400" dirty="0" smtClean="0"/>
              <a:t>– </a:t>
            </a:r>
            <a:br>
              <a:rPr lang="ru-RU" altLang="uk-UA" sz="2400" dirty="0" smtClean="0"/>
            </a:br>
            <a:r>
              <a:rPr lang="ru-RU" altLang="uk-UA" sz="2400" dirty="0" err="1" smtClean="0"/>
              <a:t>оптимальне</a:t>
            </a:r>
            <a:r>
              <a:rPr lang="ru-RU" altLang="uk-UA" sz="2400" dirty="0" smtClean="0"/>
              <a:t> </a:t>
            </a:r>
            <a:r>
              <a:rPr lang="ru-RU" altLang="uk-UA" sz="2400" dirty="0" err="1"/>
              <a:t>значення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діагностичного</a:t>
            </a:r>
            <a:r>
              <a:rPr lang="ru-RU" altLang="uk-UA" sz="2400" dirty="0"/>
              <a:t> </a:t>
            </a:r>
            <a:r>
              <a:rPr lang="ru-RU" altLang="uk-UA" sz="2400" dirty="0" err="1"/>
              <a:t>показника</a:t>
            </a:r>
            <a:r>
              <a:rPr lang="ru-RU" altLang="uk-UA" sz="2400" dirty="0"/>
              <a:t>, </a:t>
            </a:r>
            <a:r>
              <a:rPr lang="ru-RU" altLang="uk-UA" sz="2400" dirty="0" smtClean="0"/>
              <a:t/>
            </a:r>
            <a:br>
              <a:rPr lang="ru-RU" altLang="uk-UA" sz="2400" dirty="0" smtClean="0"/>
            </a:br>
            <a:r>
              <a:rPr lang="ru-RU" altLang="uk-UA" sz="2400" dirty="0" err="1" smtClean="0"/>
              <a:t>який</a:t>
            </a:r>
            <a:r>
              <a:rPr lang="ru-RU" altLang="uk-UA" sz="2400" dirty="0" smtClean="0"/>
              <a:t> </a:t>
            </a:r>
            <a:r>
              <a:rPr lang="ru-RU" altLang="uk-UA" sz="2400" dirty="0" err="1"/>
              <a:t>оцінюється</a:t>
            </a:r>
            <a:r>
              <a:rPr lang="ru-RU" altLang="uk-UA" sz="2400" dirty="0"/>
              <a:t> в 100 </a:t>
            </a:r>
            <a:r>
              <a:rPr lang="ru-RU" altLang="uk-UA" sz="2400" dirty="0" err="1" smtClean="0"/>
              <a:t>балів</a:t>
            </a:r>
            <a:r>
              <a:rPr lang="ru-RU" altLang="uk-UA" sz="2400" dirty="0" smtClean="0"/>
              <a:t> (</a:t>
            </a:r>
            <a:r>
              <a:rPr lang="ru-RU" altLang="uk-UA" sz="2400" dirty="0" err="1" smtClean="0"/>
              <a:t>відповідно</a:t>
            </a:r>
            <a:r>
              <a:rPr lang="ru-RU" altLang="uk-UA" sz="2400" dirty="0" smtClean="0"/>
              <a:t> до закону оптимума) 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8" y="3717031"/>
            <a:ext cx="7056784" cy="2376265"/>
          </a:xfrm>
        </p:spPr>
        <p:txBody>
          <a:bodyPr/>
          <a:lstStyle/>
          <a:p>
            <a:pPr marL="0" indent="540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400" b="1" dirty="0">
                <a:latin typeface="Arial" panose="020B0604020202020204" pitchFamily="34" charset="0"/>
              </a:rPr>
              <a:t>Оптимальна екологічна модель ґрунтів</a:t>
            </a:r>
            <a:r>
              <a:rPr lang="uk-UA" altLang="uk-UA" sz="2400" dirty="0">
                <a:latin typeface="Arial" panose="020B0604020202020204" pitchFamily="34" charset="0"/>
              </a:rPr>
              <a:t> </a:t>
            </a:r>
            <a:r>
              <a:rPr lang="uk-UA" altLang="uk-UA" sz="2400" dirty="0" smtClean="0">
                <a:latin typeface="Arial" panose="020B0604020202020204" pitchFamily="34" charset="0"/>
              </a:rPr>
              <a:t>–</a:t>
            </a:r>
          </a:p>
          <a:p>
            <a:pPr marL="0" indent="540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400" dirty="0" smtClean="0">
                <a:latin typeface="Arial" panose="020B0604020202020204" pitchFamily="34" charset="0"/>
              </a:rPr>
              <a:t>це </a:t>
            </a:r>
            <a:r>
              <a:rPr lang="uk-UA" altLang="uk-UA" sz="2400" dirty="0">
                <a:latin typeface="Arial" panose="020B0604020202020204" pitchFamily="34" charset="0"/>
              </a:rPr>
              <a:t>комплекс </a:t>
            </a:r>
            <a:r>
              <a:rPr lang="uk-UA" altLang="uk-UA" sz="2400" dirty="0" err="1">
                <a:latin typeface="Arial" panose="020B0604020202020204" pitchFamily="34" charset="0"/>
              </a:rPr>
              <a:t>агрономічно</a:t>
            </a:r>
            <a:r>
              <a:rPr lang="uk-UA" altLang="uk-UA" sz="2400" dirty="0">
                <a:latin typeface="Arial" panose="020B0604020202020204" pitchFamily="34" charset="0"/>
              </a:rPr>
              <a:t> важливих параметрів, що забезпечують отримання максимально високого урожаю сільськогосподарської культури при даному рівні розвитку </a:t>
            </a:r>
            <a:r>
              <a:rPr lang="uk-UA" altLang="uk-UA" sz="2400" dirty="0" smtClean="0">
                <a:latin typeface="Arial" panose="020B0604020202020204" pitchFamily="34" charset="0"/>
              </a:rPr>
              <a:t>землеробства </a:t>
            </a:r>
            <a:endParaRPr lang="ru-RU" altLang="uk-UA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3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363272" cy="720080"/>
          </a:xfrm>
        </p:spPr>
        <p:txBody>
          <a:bodyPr/>
          <a:lstStyle/>
          <a:p>
            <a:r>
              <a:rPr lang="ru-RU" altLang="uk-UA" sz="2400" dirty="0" smtClean="0"/>
              <a:t/>
            </a:r>
            <a:br>
              <a:rPr lang="ru-RU" altLang="uk-UA" sz="2400" dirty="0" smtClean="0"/>
            </a:br>
            <a:r>
              <a:rPr lang="ru-RU" altLang="uk-UA" sz="2400" dirty="0" err="1" smtClean="0"/>
              <a:t>Методи</a:t>
            </a:r>
            <a:r>
              <a:rPr lang="ru-RU" altLang="uk-UA" sz="2400" dirty="0" smtClean="0"/>
              <a:t> </a:t>
            </a:r>
            <a:r>
              <a:rPr lang="ru-RU" altLang="uk-UA" sz="2400" dirty="0" err="1"/>
              <a:t>визначення</a:t>
            </a:r>
            <a:r>
              <a:rPr lang="ru-RU" altLang="uk-UA" sz="2400" dirty="0"/>
              <a:t> </a:t>
            </a:r>
            <a:r>
              <a:rPr lang="ru-RU" altLang="uk-UA" sz="2400" dirty="0" smtClean="0"/>
              <a:t/>
            </a:r>
            <a:br>
              <a:rPr lang="ru-RU" altLang="uk-UA" sz="2400" dirty="0" smtClean="0"/>
            </a:br>
            <a:r>
              <a:rPr lang="ru-RU" altLang="uk-UA" sz="2400" dirty="0" err="1" smtClean="0"/>
              <a:t>оптимальних</a:t>
            </a:r>
            <a:r>
              <a:rPr lang="ru-RU" altLang="uk-UA" sz="2400" dirty="0" smtClean="0"/>
              <a:t> </a:t>
            </a:r>
            <a:r>
              <a:rPr lang="ru-RU" altLang="uk-UA" sz="2400" dirty="0" err="1"/>
              <a:t>параметрів</a:t>
            </a:r>
            <a:r>
              <a:rPr lang="ru-RU" altLang="uk-UA" sz="2400" dirty="0"/>
              <a:t> </a:t>
            </a:r>
            <a:r>
              <a:rPr lang="ru-RU" altLang="uk-UA" sz="2400" dirty="0" err="1" smtClean="0"/>
              <a:t>ґрунтових</a:t>
            </a:r>
            <a:r>
              <a:rPr lang="ru-RU" altLang="uk-UA" sz="2400" dirty="0" smtClean="0"/>
              <a:t> </a:t>
            </a:r>
            <a:r>
              <a:rPr lang="ru-RU" altLang="uk-UA" sz="2400" dirty="0" err="1" smtClean="0"/>
              <a:t>властивостей</a:t>
            </a:r>
            <a:r>
              <a:rPr lang="ru-RU" altLang="uk-UA" sz="2400" b="1" dirty="0"/>
              <a:t/>
            </a:r>
            <a:br>
              <a:rPr lang="ru-RU" altLang="uk-UA" sz="2400" b="1" dirty="0"/>
            </a:br>
            <a:endParaRPr lang="ru-RU" altLang="uk-UA" sz="2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4847177"/>
              </p:ext>
            </p:extLst>
          </p:nvPr>
        </p:nvGraphicFramePr>
        <p:xfrm>
          <a:off x="323528" y="1340768"/>
          <a:ext cx="475252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1340768"/>
            <a:ext cx="3466728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3691" t="21651" r="-9195"/>
          <a:stretch/>
        </p:blipFill>
        <p:spPr>
          <a:xfrm>
            <a:off x="5220071" y="4005064"/>
            <a:ext cx="392392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655763"/>
          </a:xfrm>
        </p:spPr>
        <p:txBody>
          <a:bodyPr/>
          <a:lstStyle/>
          <a:p>
            <a:r>
              <a:rPr lang="uk-UA" altLang="uk-UA" sz="3200" b="1" dirty="0" smtClean="0"/>
              <a:t>Модуль </a:t>
            </a:r>
            <a:r>
              <a:rPr lang="uk-UA" altLang="uk-UA" sz="3200" b="1" dirty="0"/>
              <a:t>1. </a:t>
            </a:r>
            <a:r>
              <a:rPr lang="uk-UA" sz="3200" b="1" dirty="0">
                <a:effectLst/>
              </a:rPr>
              <a:t>Земельні ресурси України і методичні засади оцінки їх </a:t>
            </a:r>
            <a:r>
              <a:rPr lang="uk-UA" sz="3200" b="1" dirty="0" smtClean="0">
                <a:effectLst/>
              </a:rPr>
              <a:t>якості</a:t>
            </a:r>
            <a:r>
              <a:rPr lang="ru-RU" altLang="uk-UA" sz="4000" dirty="0" smtClean="0"/>
              <a:t> </a:t>
            </a:r>
            <a:r>
              <a:rPr lang="uk-UA" altLang="uk-UA" sz="4000" dirty="0" smtClean="0"/>
              <a:t> 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2800" dirty="0" smtClean="0"/>
              <a:t>Метод спеціального бонітування</a:t>
            </a:r>
            <a:endParaRPr lang="uk-UA" sz="28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8502651"/>
              </p:ext>
            </p:extLst>
          </p:nvPr>
        </p:nvGraphicFramePr>
        <p:xfrm>
          <a:off x="179512" y="908720"/>
          <a:ext cx="8763513" cy="5151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1371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1224135"/>
          </a:xfrm>
        </p:spPr>
        <p:txBody>
          <a:bodyPr/>
          <a:lstStyle/>
          <a:p>
            <a:pPr lvl="0">
              <a:lnSpc>
                <a:spcPct val="85000"/>
              </a:lnSpc>
              <a:spcAft>
                <a:spcPts val="0"/>
              </a:spcAft>
            </a:pPr>
            <a:r>
              <a:rPr lang="uk-UA" sz="2800" b="1" dirty="0"/>
              <a:t>І етап </a:t>
            </a:r>
            <a:r>
              <a:rPr lang="uk-UA" sz="2800" dirty="0"/>
              <a:t>–</a:t>
            </a:r>
            <a:br>
              <a:rPr lang="uk-UA" sz="2800" dirty="0"/>
            </a:br>
            <a:r>
              <a:rPr lang="uk-UA" sz="2800" dirty="0"/>
              <a:t>складання </a:t>
            </a:r>
            <a:r>
              <a:rPr lang="uk-UA" sz="2800" dirty="0" smtClean="0"/>
              <a:t>агрохімічного </a:t>
            </a:r>
            <a:r>
              <a:rPr lang="uk-UA" sz="2800" dirty="0"/>
              <a:t>паспорта поля</a:t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844824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АГРОХІМІЧНИЙ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endParaRPr lang="uk-U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35814"/>
              </p:ext>
            </p:extLst>
          </p:nvPr>
        </p:nvGraphicFramePr>
        <p:xfrm>
          <a:off x="323527" y="2780926"/>
          <a:ext cx="8712968" cy="2952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054">
                  <a:extLst>
                    <a:ext uri="{9D8B030D-6E8A-4147-A177-3AD203B41FA5}">
                      <a16:colId xmlns:a16="http://schemas.microsoft.com/office/drawing/2014/main" val="3811424122"/>
                    </a:ext>
                  </a:extLst>
                </a:gridCol>
                <a:gridCol w="4217166">
                  <a:extLst>
                    <a:ext uri="{9D8B030D-6E8A-4147-A177-3AD203B41FA5}">
                      <a16:colId xmlns:a16="http://schemas.microsoft.com/office/drawing/2014/main" val="2919935496"/>
                    </a:ext>
                  </a:extLst>
                </a:gridCol>
                <a:gridCol w="1888748">
                  <a:extLst>
                    <a:ext uri="{9D8B030D-6E8A-4147-A177-3AD203B41FA5}">
                      <a16:colId xmlns:a16="http://schemas.microsoft.com/office/drawing/2014/main" val="2458367245"/>
                    </a:ext>
                  </a:extLst>
                </a:gridCol>
              </a:tblGrid>
              <a:tr h="3488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Область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Район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Схема поля,</a:t>
                      </a:r>
                      <a:endParaRPr lang="uk-UA" sz="16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земельної ділянки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5821559"/>
                  </a:ext>
                </a:extLst>
              </a:tr>
              <a:tr h="3488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Населений пункт 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43005"/>
                  </a:ext>
                </a:extLst>
              </a:tr>
              <a:tr h="3488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Землекористувач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Тип </a:t>
                      </a:r>
                      <a:r>
                        <a:rPr lang="ru-RU" sz="1600" dirty="0" err="1">
                          <a:effectLst/>
                        </a:rPr>
                        <a:t>сільськогосподарських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угідь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17293"/>
                  </a:ext>
                </a:extLst>
              </a:tr>
              <a:tr h="6977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Код поля, земельної ділянки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Площа</a:t>
                      </a:r>
                      <a:r>
                        <a:rPr lang="ru-RU" sz="1600" dirty="0">
                          <a:effectLst/>
                        </a:rPr>
                        <a:t> поля, </a:t>
                      </a:r>
                      <a:r>
                        <a:rPr lang="ru-RU" sz="1600" dirty="0" err="1">
                          <a:effectLst/>
                        </a:rPr>
                        <a:t>земельної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ділянки</a:t>
                      </a:r>
                      <a:r>
                        <a:rPr lang="ru-RU" sz="1600" dirty="0">
                          <a:effectLst/>
                        </a:rPr>
                        <a:t>, га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741600"/>
                  </a:ext>
                </a:extLst>
              </a:tr>
              <a:tr h="5918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Координатна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прив’язка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239404"/>
                  </a:ext>
                </a:extLst>
              </a:tr>
              <a:tr h="6161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Код, </a:t>
                      </a:r>
                      <a:r>
                        <a:rPr lang="ru-RU" sz="1600" dirty="0" err="1">
                          <a:effectLst/>
                        </a:rPr>
                        <a:t>назва</a:t>
                      </a:r>
                      <a:r>
                        <a:rPr lang="ru-RU" sz="1600" dirty="0">
                          <a:effectLst/>
                        </a:rPr>
                        <a:t> та </a:t>
                      </a:r>
                      <a:r>
                        <a:rPr lang="ru-RU" sz="1600" dirty="0" err="1">
                          <a:effectLst/>
                        </a:rPr>
                        <a:t>площа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err="1">
                          <a:effectLst/>
                        </a:rPr>
                        <a:t>ґрунтів</a:t>
                      </a:r>
                      <a:r>
                        <a:rPr lang="ru-RU" sz="1600" dirty="0">
                          <a:effectLst/>
                        </a:rPr>
                        <a:t> (га)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733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89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435280" cy="86409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АГРОХІМІЧНИЙ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(1,2)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658756"/>
              </p:ext>
            </p:extLst>
          </p:nvPr>
        </p:nvGraphicFramePr>
        <p:xfrm>
          <a:off x="251520" y="836719"/>
          <a:ext cx="8784976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5792">
                  <a:extLst>
                    <a:ext uri="{9D8B030D-6E8A-4147-A177-3AD203B41FA5}">
                      <a16:colId xmlns:a16="http://schemas.microsoft.com/office/drawing/2014/main" val="2772772340"/>
                    </a:ext>
                  </a:extLst>
                </a:gridCol>
                <a:gridCol w="1140290">
                  <a:extLst>
                    <a:ext uri="{9D8B030D-6E8A-4147-A177-3AD203B41FA5}">
                      <a16:colId xmlns:a16="http://schemas.microsoft.com/office/drawing/2014/main" val="509950976"/>
                    </a:ext>
                  </a:extLst>
                </a:gridCol>
                <a:gridCol w="985674">
                  <a:extLst>
                    <a:ext uri="{9D8B030D-6E8A-4147-A177-3AD203B41FA5}">
                      <a16:colId xmlns:a16="http://schemas.microsoft.com/office/drawing/2014/main" val="1951685304"/>
                    </a:ext>
                  </a:extLst>
                </a:gridCol>
                <a:gridCol w="952292">
                  <a:extLst>
                    <a:ext uri="{9D8B030D-6E8A-4147-A177-3AD203B41FA5}">
                      <a16:colId xmlns:a16="http://schemas.microsoft.com/office/drawing/2014/main" val="1190107922"/>
                    </a:ext>
                  </a:extLst>
                </a:gridCol>
                <a:gridCol w="860928">
                  <a:extLst>
                    <a:ext uri="{9D8B030D-6E8A-4147-A177-3AD203B41FA5}">
                      <a16:colId xmlns:a16="http://schemas.microsoft.com/office/drawing/2014/main" val="201483188"/>
                    </a:ext>
                  </a:extLst>
                </a:gridCol>
              </a:tblGrid>
              <a:tr h="4785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Показники</a:t>
                      </a:r>
                      <a:r>
                        <a:rPr lang="ru-RU" sz="1200" dirty="0">
                          <a:effectLst/>
                        </a:rPr>
                        <a:t> стану </a:t>
                      </a:r>
                      <a:r>
                        <a:rPr lang="ru-RU" sz="1200" dirty="0" err="1">
                          <a:effectLst/>
                        </a:rPr>
                        <a:t>ґрунту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Методи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визначення</a:t>
                      </a:r>
                      <a:endParaRPr lang="uk-U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Середньозважені величини за роками обстеження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181941"/>
                  </a:ext>
                </a:extLst>
              </a:tr>
              <a:tr h="2392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20__ рік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20__ рік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20__ рік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8539653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518154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dirty="0" err="1">
                          <a:effectLst/>
                        </a:rPr>
                        <a:t>Глибина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гумусного</a:t>
                      </a:r>
                      <a:r>
                        <a:rPr lang="ru-RU" sz="1200" dirty="0">
                          <a:effectLst/>
                        </a:rPr>
                        <a:t> горизонту, см.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079122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Гранулометричний склад ґрунту: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610569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фізична глина, %;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314472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мул, %.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6718021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Щільність ґрунту, г/см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5750535"/>
                  </a:ext>
                </a:extLst>
              </a:tr>
              <a:tr h="4785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Максимально можливий запас продуктивної вологи </a:t>
                      </a:r>
                      <a:endParaRPr lang="uk-UA" sz="12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0–100 см, мм*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858079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Кислотність, мг-екв/100 г: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2210874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гідролітична.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893655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Показники рН: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2182050"/>
                  </a:ext>
                </a:extLst>
              </a:tr>
              <a:tr h="280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сольовий,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6865604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водний.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3966857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Сума увібраних основ (Ca + Mg), мг-екв / 100 г.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7488144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Тип засолення.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743021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Ступінь засолення (при pHвод &gt; 7,0).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917341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Вміст у ґрунті: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39925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гумусу, %;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5090058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елементів живлення (мг/кг ґрунту):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1888612"/>
                  </a:ext>
                </a:extLst>
              </a:tr>
              <a:tr h="281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азоту, що легко гідролізується, 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8830916"/>
                  </a:ext>
                </a:extLst>
              </a:tr>
              <a:tr h="2392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азоту за нітрифікаційною здатністю сірки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779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539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507288" cy="8640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АГРОХІМІЧНИЙ 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(3,4)</a:t>
            </a:r>
            <a: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408716"/>
              </p:ext>
            </p:extLst>
          </p:nvPr>
        </p:nvGraphicFramePr>
        <p:xfrm>
          <a:off x="179512" y="836706"/>
          <a:ext cx="8856984" cy="5908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5511">
                  <a:extLst>
                    <a:ext uri="{9D8B030D-6E8A-4147-A177-3AD203B41FA5}">
                      <a16:colId xmlns:a16="http://schemas.microsoft.com/office/drawing/2014/main" val="1737177684"/>
                    </a:ext>
                  </a:extLst>
                </a:gridCol>
                <a:gridCol w="1149636">
                  <a:extLst>
                    <a:ext uri="{9D8B030D-6E8A-4147-A177-3AD203B41FA5}">
                      <a16:colId xmlns:a16="http://schemas.microsoft.com/office/drawing/2014/main" val="2247029028"/>
                    </a:ext>
                  </a:extLst>
                </a:gridCol>
                <a:gridCol w="993754">
                  <a:extLst>
                    <a:ext uri="{9D8B030D-6E8A-4147-A177-3AD203B41FA5}">
                      <a16:colId xmlns:a16="http://schemas.microsoft.com/office/drawing/2014/main" val="3802520100"/>
                    </a:ext>
                  </a:extLst>
                </a:gridCol>
                <a:gridCol w="867986">
                  <a:extLst>
                    <a:ext uri="{9D8B030D-6E8A-4147-A177-3AD203B41FA5}">
                      <a16:colId xmlns:a16="http://schemas.microsoft.com/office/drawing/2014/main" val="3644503386"/>
                    </a:ext>
                  </a:extLst>
                </a:gridCol>
                <a:gridCol w="960097">
                  <a:extLst>
                    <a:ext uri="{9D8B030D-6E8A-4147-A177-3AD203B41FA5}">
                      <a16:colId xmlns:a16="http://schemas.microsoft.com/office/drawing/2014/main" val="2857353423"/>
                    </a:ext>
                  </a:extLst>
                </a:gridCol>
              </a:tblGrid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</a:t>
                      </a:r>
                      <a:r>
                        <a:rPr lang="ru-RU" sz="1400" dirty="0" err="1">
                          <a:effectLst/>
                        </a:rPr>
                        <a:t>Рухомих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сполук</a:t>
                      </a:r>
                      <a:r>
                        <a:rPr lang="ru-RU" sz="1400" dirty="0">
                          <a:effectLst/>
                        </a:rPr>
                        <a:t> (мг/кг </a:t>
                      </a:r>
                      <a:r>
                        <a:rPr lang="ru-RU" sz="1400" dirty="0" err="1">
                          <a:effectLst/>
                        </a:rPr>
                        <a:t>ґрунту</a:t>
                      </a:r>
                      <a:r>
                        <a:rPr lang="ru-RU" sz="1400" dirty="0">
                          <a:effectLst/>
                        </a:rPr>
                        <a:t>):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5765513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фосфору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7712310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калію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1368832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Рухомих</a:t>
                      </a:r>
                      <a:r>
                        <a:rPr lang="ru-RU" sz="1400" dirty="0">
                          <a:effectLst/>
                        </a:rPr>
                        <a:t> форм (мг/кг </a:t>
                      </a:r>
                      <a:r>
                        <a:rPr lang="ru-RU" sz="1400" dirty="0" err="1">
                          <a:effectLst/>
                        </a:rPr>
                        <a:t>ґрунту</a:t>
                      </a:r>
                      <a:r>
                        <a:rPr lang="ru-RU" sz="1400" dirty="0">
                          <a:effectLst/>
                        </a:rPr>
                        <a:t>):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4384617"/>
                  </a:ext>
                </a:extLst>
              </a:tr>
              <a:tr h="2593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бору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909610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молібдену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3827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марганцю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187112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кобальту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49988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міді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610573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цинку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339866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кадмію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853106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свинцю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0136418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ртуті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7209864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 Залишки пестицидів мг/кг ґрунту: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050548"/>
                  </a:ext>
                </a:extLst>
              </a:tr>
              <a:tr h="2793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дихлордифенилтрихлоретан і його метаболіти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3707628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гексахлоран (сума ізомерів)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845971"/>
                  </a:ext>
                </a:extLst>
              </a:tr>
              <a:tr h="3391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інші**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245819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Щільність забруднення, Кі/км</a:t>
                      </a:r>
                      <a:r>
                        <a:rPr lang="ru-RU" sz="1400" baseline="30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: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917262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цезієм-137; 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910890"/>
                  </a:ext>
                </a:extLst>
              </a:tr>
              <a:tr h="285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стронцієм-90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905946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Агрохімічна оцінка, в балах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1502093"/>
                  </a:ext>
                </a:extLst>
              </a:tr>
              <a:tr h="2553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Еколого-агрохімічна оцінка, в балах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uk-U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028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861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855043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uk-UA" sz="2800" b="1" dirty="0"/>
              <a:t>ІІ етап – </a:t>
            </a:r>
            <a:br>
              <a:rPr lang="uk-UA" sz="2800" b="1" dirty="0"/>
            </a:br>
            <a:r>
              <a:rPr lang="uk-UA" sz="2800" dirty="0"/>
              <a:t>оцінка ґрунтової родючості поля</a:t>
            </a:r>
            <a:br>
              <a:rPr lang="uk-UA" sz="2800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64904"/>
            <a:ext cx="7715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85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291264" cy="1080119"/>
          </a:xfrm>
        </p:spPr>
        <p:txBody>
          <a:bodyPr/>
          <a:lstStyle/>
          <a:p>
            <a:pPr lvl="0"/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ІІІ </a:t>
            </a:r>
            <a:r>
              <a:rPr lang="uk-UA" sz="2800" b="1" dirty="0"/>
              <a:t>етап </a:t>
            </a:r>
            <a:r>
              <a:rPr lang="uk-UA" sz="2800" dirty="0"/>
              <a:t>- 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екологічна </a:t>
            </a:r>
            <a:r>
              <a:rPr lang="uk-UA" sz="2800" dirty="0"/>
              <a:t>оцінка ґрунту</a:t>
            </a:r>
            <a:br>
              <a:rPr lang="uk-UA" sz="2800" dirty="0"/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39641981"/>
              </p:ext>
            </p:extLst>
          </p:nvPr>
        </p:nvGraphicFramePr>
        <p:xfrm>
          <a:off x="611560" y="1628800"/>
          <a:ext cx="80752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40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333375"/>
            <a:ext cx="8208963" cy="43386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/>
              <a:t>Гумус належить до пріоритетних речовин, баланс яких необхідно визначати практично в усіх природно-кліматичних зонах України</a:t>
            </a:r>
          </a:p>
          <a:p>
            <a:pPr>
              <a:defRPr/>
            </a:pPr>
            <a:r>
              <a:rPr lang="uk-UA" sz="3200" dirty="0"/>
              <a:t> </a:t>
            </a:r>
          </a:p>
          <a:p>
            <a:pPr>
              <a:defRPr/>
            </a:pPr>
            <a:endParaRPr lang="uk-UA" sz="3200" dirty="0"/>
          </a:p>
          <a:p>
            <a:pPr marL="1800000">
              <a:defRPr/>
            </a:pPr>
            <a:r>
              <a:rPr lang="uk-UA" sz="3200" b="1" dirty="0">
                <a:solidFill>
                  <a:srgbClr val="FFFF00"/>
                </a:solidFill>
              </a:rPr>
              <a:t>           Баланс гумусу </a:t>
            </a:r>
            <a:r>
              <a:rPr lang="uk-UA" sz="3200" dirty="0"/>
              <a:t>в ґрунті - це різниця між статтями його надходження і витрат за однаковий проміжок часу </a:t>
            </a:r>
          </a:p>
        </p:txBody>
      </p:sp>
    </p:spTree>
    <p:extLst>
      <p:ext uri="{BB962C8B-B14F-4D97-AF65-F5344CB8AC3E}">
        <p14:creationId xmlns:p14="http://schemas.microsoft.com/office/powerpoint/2010/main" val="187865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768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600" dirty="0"/>
              <a:t>Типи балансу гумусу: </a:t>
            </a:r>
          </a:p>
          <a:p>
            <a:pPr>
              <a:defRPr/>
            </a:pPr>
            <a:endParaRPr lang="uk-UA" sz="3600" dirty="0"/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uk-UA" sz="3200" dirty="0">
                <a:solidFill>
                  <a:srgbClr val="FFFF00"/>
                </a:solidFill>
              </a:rPr>
              <a:t>позитивний</a:t>
            </a:r>
            <a:r>
              <a:rPr lang="uk-UA" sz="3200" dirty="0"/>
              <a:t> – новоутворення гумусу перевищує його витрати 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uk-UA" sz="3200" dirty="0">
                <a:solidFill>
                  <a:srgbClr val="FFFF00"/>
                </a:solidFill>
              </a:rPr>
              <a:t>бездефіцитний</a:t>
            </a:r>
            <a:r>
              <a:rPr lang="uk-UA" sz="3200" dirty="0"/>
              <a:t> – коли витрати гумусу компенсуються його новоутворенням 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uk-UA" sz="3200" dirty="0">
                <a:solidFill>
                  <a:srgbClr val="FFFF00"/>
                </a:solidFill>
              </a:rPr>
              <a:t>від’ємний (дефіцитний) </a:t>
            </a:r>
            <a:r>
              <a:rPr lang="uk-UA" sz="3200" dirty="0"/>
              <a:t>– витрати гумусу перевищують його новоутворення</a:t>
            </a:r>
          </a:p>
        </p:txBody>
      </p:sp>
    </p:spTree>
    <p:extLst>
      <p:ext uri="{BB962C8B-B14F-4D97-AF65-F5344CB8AC3E}">
        <p14:creationId xmlns:p14="http://schemas.microsoft.com/office/powerpoint/2010/main" val="2495838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548680"/>
            <a:ext cx="86410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/>
              <a:t>До </a:t>
            </a:r>
            <a:r>
              <a:rPr lang="uk-UA" sz="2800" b="1" i="1" dirty="0">
                <a:solidFill>
                  <a:srgbClr val="FFC000"/>
                </a:solidFill>
              </a:rPr>
              <a:t>статей надходження </a:t>
            </a:r>
            <a:r>
              <a:rPr lang="uk-UA" sz="2800" dirty="0"/>
              <a:t>гумусу належать:</a:t>
            </a:r>
          </a:p>
          <a:p>
            <a:pPr>
              <a:defRPr/>
            </a:pPr>
            <a:r>
              <a:rPr lang="uk-UA" sz="28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uk-UA" sz="2800" dirty="0"/>
              <a:t>надходження органічної речовини із кореневими та пожнивними рештками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uk-UA" sz="2800" dirty="0"/>
              <a:t>з органічними добривами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uk-UA" sz="2800" dirty="0"/>
              <a:t>з насінням та садивним матеріалом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uk-UA" sz="2800" dirty="0"/>
              <a:t>зв’язування вуглекислого газу атмосфери </a:t>
            </a:r>
            <a:r>
              <a:rPr lang="uk-UA" sz="2800" dirty="0" err="1"/>
              <a:t>синьозеленими</a:t>
            </a:r>
            <a:r>
              <a:rPr lang="uk-UA" sz="2800" dirty="0"/>
              <a:t> водоростями</a:t>
            </a:r>
          </a:p>
          <a:p>
            <a:pPr>
              <a:defRPr/>
            </a:pPr>
            <a:r>
              <a:rPr lang="uk-UA" sz="2800" dirty="0"/>
              <a:t> </a:t>
            </a:r>
          </a:p>
          <a:p>
            <a:pPr>
              <a:defRPr/>
            </a:pPr>
            <a:r>
              <a:rPr lang="uk-UA" sz="2800" dirty="0"/>
              <a:t>До </a:t>
            </a:r>
            <a:r>
              <a:rPr lang="uk-UA" sz="2800" b="1" i="1" dirty="0">
                <a:solidFill>
                  <a:srgbClr val="FFC000"/>
                </a:solidFill>
              </a:rPr>
              <a:t>статей витрат </a:t>
            </a:r>
            <a:r>
              <a:rPr lang="uk-UA" sz="2800" dirty="0"/>
              <a:t>гумусу належать:</a:t>
            </a:r>
          </a:p>
          <a:p>
            <a:pPr>
              <a:defRPr/>
            </a:pPr>
            <a:endParaRPr lang="uk-UA" sz="2800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dirty="0"/>
              <a:t>мінералізація органічних речовин ґрунту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uk-UA" sz="2800" dirty="0"/>
              <a:t>втрати внаслідок ерозії</a:t>
            </a:r>
          </a:p>
        </p:txBody>
      </p:sp>
    </p:spTree>
    <p:extLst>
      <p:ext uri="{BB962C8B-B14F-4D97-AF65-F5344CB8AC3E}">
        <p14:creationId xmlns:p14="http://schemas.microsoft.com/office/powerpoint/2010/main" val="176444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692696"/>
            <a:ext cx="56879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468313" y="3644900"/>
            <a:ext cx="80645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Бг – баланс гумусу, т/га сівозмінної площі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uk-UA" sz="2400"/>
              <a:t>n – </a:t>
            </a:r>
            <a:r>
              <a:rPr lang="uk-UA" altLang="uk-UA" sz="2400"/>
              <a:t>кількість культур у сівозміні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Мр – маса рослинних решток кожної культури (і)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Кг – коефіцієнт гуміфікації рослинних решток для кожної культури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Гм – мінералізація гумусу (т/га)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uk-UA" sz="2400"/>
              <a:t>S</a:t>
            </a:r>
            <a:r>
              <a:rPr lang="uk-UA" altLang="uk-UA" sz="2400"/>
              <a:t>і – площа кожної культури в сівозміні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Пер – втрати гумусу від ерозії</a:t>
            </a:r>
          </a:p>
        </p:txBody>
      </p:sp>
    </p:spTree>
    <p:extLst>
      <p:ext uri="{BB962C8B-B14F-4D97-AF65-F5344CB8AC3E}">
        <p14:creationId xmlns:p14="http://schemas.microsoft.com/office/powerpoint/2010/main" val="276016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99059"/>
          </a:xfrm>
        </p:spPr>
        <p:txBody>
          <a:bodyPr/>
          <a:lstStyle/>
          <a:p>
            <a:r>
              <a:rPr lang="ru-RU" sz="3200" b="1" dirty="0">
                <a:effectLst/>
              </a:rPr>
              <a:t>Тема </a:t>
            </a:r>
            <a:r>
              <a:rPr lang="ru-RU" sz="3200" b="1" dirty="0" smtClean="0">
                <a:effectLst/>
              </a:rPr>
              <a:t>4. </a:t>
            </a:r>
            <a:r>
              <a:rPr lang="uk-UA" sz="3200" b="1" dirty="0" smtClean="0">
                <a:effectLst/>
              </a:rPr>
              <a:t>Методологічні </a:t>
            </a:r>
            <a:r>
              <a:rPr lang="uk-UA" sz="3200" b="1" dirty="0">
                <a:effectLst/>
              </a:rPr>
              <a:t>аспекти оцінки і прогнозу якості земель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51472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549275"/>
            <a:ext cx="57943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298575" y="4149725"/>
            <a:ext cx="74501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ІБ – показник інтенсивності балансу речовини, 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Н – надходження поживних речовин у ґрунт, т/га або кг/га діючої речовини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uk-UA" altLang="uk-UA" sz="2400"/>
              <a:t>В – їхні втрати, т/га або кг/га діючої речовини</a:t>
            </a:r>
          </a:p>
        </p:txBody>
      </p:sp>
    </p:spTree>
    <p:extLst>
      <p:ext uri="{BB962C8B-B14F-4D97-AF65-F5344CB8AC3E}">
        <p14:creationId xmlns:p14="http://schemas.microsoft.com/office/powerpoint/2010/main" val="3352439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620687"/>
            <a:ext cx="84246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dirty="0"/>
              <a:t>Раціональне сільськогосподарське землекористування повинно забезпечувати </a:t>
            </a:r>
            <a:r>
              <a:rPr lang="uk-UA" sz="2800" b="1" i="1" dirty="0">
                <a:solidFill>
                  <a:schemeClr val="tx2">
                    <a:lumMod val="90000"/>
                  </a:schemeClr>
                </a:solidFill>
              </a:rPr>
              <a:t>розширене відтворення </a:t>
            </a:r>
            <a:r>
              <a:rPr lang="uk-UA" sz="2800" dirty="0"/>
              <a:t>продуктивності земель, </a:t>
            </a:r>
          </a:p>
          <a:p>
            <a:pPr>
              <a:defRPr/>
            </a:pPr>
            <a:r>
              <a:rPr lang="uk-UA" sz="2800" dirty="0"/>
              <a:t>оскільки в середньому по Україні фактичний вміст гумусу на 1% нижчий за оптимальний</a:t>
            </a:r>
          </a:p>
          <a:p>
            <a:pPr>
              <a:defRPr/>
            </a:pPr>
            <a:endParaRPr lang="uk-UA" sz="2800" dirty="0"/>
          </a:p>
          <a:p>
            <a:pPr>
              <a:defRPr/>
            </a:pPr>
            <a:r>
              <a:rPr lang="uk-UA" sz="2800" dirty="0"/>
              <a:t>Цьому типу відтворення продуктивності земель відповідає </a:t>
            </a:r>
            <a:r>
              <a:rPr lang="uk-UA" sz="2800" b="1" i="1" dirty="0">
                <a:solidFill>
                  <a:srgbClr val="FFFF00"/>
                </a:solidFill>
              </a:rPr>
              <a:t>позитивний баланс гумусу</a:t>
            </a:r>
            <a:r>
              <a:rPr lang="uk-UA" sz="2800" dirty="0"/>
              <a:t>, </a:t>
            </a:r>
          </a:p>
          <a:p>
            <a:pPr>
              <a:defRPr/>
            </a:pPr>
            <a:r>
              <a:rPr lang="uk-UA" sz="2800" dirty="0"/>
              <a:t>а показник інтенсивності балансу цієї речовини має бути на рівні 110-120% </a:t>
            </a:r>
          </a:p>
        </p:txBody>
      </p:sp>
    </p:spTree>
    <p:extLst>
      <p:ext uri="{BB962C8B-B14F-4D97-AF65-F5344CB8AC3E}">
        <p14:creationId xmlns:p14="http://schemas.microsoft.com/office/powerpoint/2010/main" val="3631699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000" dirty="0"/>
              <a:t>Для якісної оцінки земель та їх еколого-агрохімічної паспортизації використовують агроекологічний </a:t>
            </a:r>
            <a:r>
              <a:rPr lang="uk-UA" sz="2000" dirty="0" smtClean="0"/>
              <a:t>метод, теоретичною </a:t>
            </a:r>
            <a:r>
              <a:rPr lang="uk-UA" sz="2000" dirty="0"/>
              <a:t>основою </a:t>
            </a:r>
            <a:r>
              <a:rPr lang="uk-UA" sz="2000" dirty="0" smtClean="0"/>
              <a:t>якого є </a:t>
            </a:r>
            <a:r>
              <a:rPr lang="uk-UA" sz="2000" dirty="0"/>
              <a:t>закон  </a:t>
            </a:r>
            <a:r>
              <a:rPr lang="uk-UA" sz="2000" dirty="0" smtClean="0"/>
              <a:t>рівнозначності </a:t>
            </a:r>
            <a:r>
              <a:rPr lang="uk-UA" sz="2000" dirty="0"/>
              <a:t>та незамінності факторів життєзабезпечення </a:t>
            </a:r>
            <a:r>
              <a:rPr lang="uk-UA" sz="2000" dirty="0" smtClean="0"/>
              <a:t>рослин.</a:t>
            </a:r>
            <a:r>
              <a:rPr lang="uk-UA" sz="2000" dirty="0"/>
              <a:t> </a:t>
            </a:r>
            <a:r>
              <a:rPr lang="uk-UA" sz="2000" dirty="0" smtClean="0"/>
              <a:t>Цей метод дає </a:t>
            </a:r>
            <a:r>
              <a:rPr lang="uk-UA" sz="2000" dirty="0"/>
              <a:t>можливість надати кількісну оцінку якості </a:t>
            </a:r>
            <a:r>
              <a:rPr lang="uk-UA" sz="2000" dirty="0" smtClean="0"/>
              <a:t>земель.</a:t>
            </a:r>
          </a:p>
          <a:p>
            <a:pPr indent="457200"/>
            <a:endParaRPr lang="uk-UA" sz="2000" dirty="0" smtClean="0"/>
          </a:p>
          <a:p>
            <a:pPr indent="457200"/>
            <a:r>
              <a:rPr lang="uk-UA" sz="2000" dirty="0" smtClean="0"/>
              <a:t>Якісна </a:t>
            </a:r>
            <a:r>
              <a:rPr lang="uk-UA" sz="2000" dirty="0"/>
              <a:t>оцінка ґрунтового покриву земельної ділянки починається з оцінки елементарного ґрунтового </a:t>
            </a:r>
            <a:r>
              <a:rPr lang="uk-UA" sz="2000" dirty="0" smtClean="0"/>
              <a:t>ареалу, </a:t>
            </a:r>
            <a:r>
              <a:rPr lang="uk-UA" sz="2000" dirty="0"/>
              <a:t>виділеного на ґрунтовій </a:t>
            </a:r>
            <a:r>
              <a:rPr lang="uk-UA" sz="2000" dirty="0" smtClean="0"/>
              <a:t>карті. З цією метою для </a:t>
            </a:r>
            <a:r>
              <a:rPr lang="uk-UA" sz="2000" dirty="0"/>
              <a:t>кожного ґрунтового різновиду вибира­ються і заносяться в спеціальну картку всі дані, що потрібні для розробки еколого-агрохімічного паспорту. Середні дані діагностичних ознак служать основою для встановлення </a:t>
            </a:r>
            <a:r>
              <a:rPr lang="uk-UA" sz="2000" dirty="0" smtClean="0"/>
              <a:t>балу </a:t>
            </a:r>
            <a:r>
              <a:rPr lang="uk-UA" sz="2000" dirty="0"/>
              <a:t>бонітету </a:t>
            </a:r>
            <a:r>
              <a:rPr lang="uk-UA" sz="2000" dirty="0" err="1" smtClean="0"/>
              <a:t>грунтів</a:t>
            </a:r>
            <a:r>
              <a:rPr lang="uk-UA" sz="2000" dirty="0" smtClean="0"/>
              <a:t>.</a:t>
            </a:r>
          </a:p>
          <a:p>
            <a:pPr indent="457200"/>
            <a:endParaRPr lang="uk-UA" sz="2000" dirty="0"/>
          </a:p>
          <a:p>
            <a:pPr indent="457200"/>
            <a:r>
              <a:rPr lang="uk-UA" sz="2000" dirty="0"/>
              <a:t>Враховуючи важливу роль гумусу </a:t>
            </a:r>
            <a:r>
              <a:rPr lang="uk-UA" sz="2000" dirty="0" smtClean="0"/>
              <a:t>для </a:t>
            </a:r>
            <a:r>
              <a:rPr lang="uk-UA" sz="2000" dirty="0"/>
              <a:t>родючості ґрунту, </a:t>
            </a:r>
            <a:r>
              <a:rPr lang="uk-UA" sz="2000" dirty="0" smtClean="0"/>
              <a:t>регулювання </a:t>
            </a:r>
            <a:r>
              <a:rPr lang="uk-UA" sz="2000" dirty="0"/>
              <a:t>його </a:t>
            </a:r>
            <a:r>
              <a:rPr lang="uk-UA" sz="2000" dirty="0" smtClean="0"/>
              <a:t>вмісту </a:t>
            </a:r>
            <a:r>
              <a:rPr lang="uk-UA" sz="2000" dirty="0"/>
              <a:t>і </a:t>
            </a:r>
            <a:r>
              <a:rPr lang="uk-UA" sz="2000" dirty="0" smtClean="0"/>
              <a:t>поліпшення показників якості здійснюється на основі балансових розрахунків. </a:t>
            </a:r>
          </a:p>
          <a:p>
            <a:pPr indent="457200"/>
            <a:endParaRPr lang="uk-UA" sz="2000" dirty="0"/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3012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</a:t>
            </a:r>
            <a:r>
              <a:rPr lang="uk-UA" sz="2400" i="1" dirty="0">
                <a:latin typeface="+mj-lt"/>
              </a:rPr>
              <a:t>Що є теоретичною основою агроекологічного принципу бонітування </a:t>
            </a:r>
            <a:r>
              <a:rPr lang="uk-UA" sz="2400" i="1" dirty="0" err="1">
                <a:latin typeface="+mj-lt"/>
              </a:rPr>
              <a:t>грунтів</a:t>
            </a:r>
            <a:r>
              <a:rPr lang="uk-UA" sz="2400" i="1" dirty="0">
                <a:latin typeface="+mj-lt"/>
              </a:rPr>
              <a:t>?</a:t>
            </a:r>
          </a:p>
          <a:p>
            <a:r>
              <a:rPr lang="uk-UA" sz="2400" i="1" dirty="0">
                <a:latin typeface="+mj-lt"/>
              </a:rPr>
              <a:t>2. Розкрийте зміст якісної оцінки земель методом спеціального бонітування.</a:t>
            </a:r>
          </a:p>
          <a:p>
            <a:r>
              <a:rPr lang="uk-UA" sz="2400" i="1" dirty="0">
                <a:latin typeface="+mj-lt"/>
              </a:rPr>
              <a:t>3. За якими показниками оцінюють гумусний стан ґрунту?</a:t>
            </a:r>
          </a:p>
          <a:p>
            <a:r>
              <a:rPr lang="uk-UA" sz="2400" i="1" dirty="0">
                <a:latin typeface="+mj-lt"/>
              </a:rPr>
              <a:t>4. Назвіть основні та модифікаційні критерії, що використовуються при оцінці якості земель за агроекологічним методом.</a:t>
            </a:r>
          </a:p>
          <a:p>
            <a:r>
              <a:rPr lang="uk-UA" sz="2400" i="1" dirty="0">
                <a:latin typeface="+mj-lt"/>
              </a:rPr>
              <a:t>5. За якою формулою визначається  баланс гумусу з урахуванням втрат від ерозії?</a:t>
            </a:r>
          </a:p>
          <a:p>
            <a:endParaRPr lang="uk-UA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8000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Оцінка якості земель з використанням агроекологічного методу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468000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Якісна оцінка земель методом спеціального бонітування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468000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Оцінка гумусного стану земель з використанням балансового методу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dirty="0" smtClean="0"/>
              <a:t>4</a:t>
            </a:r>
            <a:r>
              <a:rPr lang="en-US" dirty="0" smtClean="0"/>
              <a:t>. </a:t>
            </a:r>
            <a:r>
              <a:rPr lang="uk-UA" dirty="0" smtClean="0"/>
              <a:t>Агрохімічна паспортизація земель </a:t>
            </a:r>
          </a:p>
          <a:p>
            <a:pPr indent="540000"/>
            <a:r>
              <a:rPr lang="uk-UA" dirty="0" smtClean="0"/>
              <a:t>/Електронний </a:t>
            </a:r>
            <a:r>
              <a:rPr lang="uk-UA" dirty="0"/>
              <a:t>ресурс. -Режим доступу:</a:t>
            </a:r>
          </a:p>
          <a:p>
            <a:pPr indent="540000"/>
            <a:r>
              <a:rPr lang="en-US" dirty="0" smtClean="0"/>
              <a:t>http</a:t>
            </a:r>
            <a:r>
              <a:rPr lang="en-US" dirty="0"/>
              <a:t>://www.iogu.gov.ua/chernigivska/2015/06/19/ahrohimichna-pasportyzatsiya-zemel-dorohovkaz-do-urozhayu/</a:t>
            </a:r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6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16632"/>
            <a:ext cx="5452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+mj-lt"/>
              </a:rPr>
              <a:t>Агрохімічне </a:t>
            </a:r>
            <a:r>
              <a:rPr lang="uk-UA" sz="2800" dirty="0">
                <a:latin typeface="+mj-lt"/>
              </a:rPr>
              <a:t>обстеження ґрунтів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764705"/>
            <a:ext cx="3168352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132856"/>
            <a:ext cx="3312368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212976"/>
            <a:ext cx="3096344" cy="194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4509120"/>
            <a:ext cx="3168352" cy="20162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949403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Tx/>
              <a:buChar char="-"/>
            </a:pPr>
            <a:r>
              <a:rPr lang="uk-UA" sz="2000" dirty="0" smtClean="0"/>
              <a:t>обов'язкове </a:t>
            </a:r>
            <a:r>
              <a:rPr lang="uk-UA" sz="2000" dirty="0"/>
              <a:t>суцільне </a:t>
            </a:r>
            <a:br>
              <a:rPr lang="uk-UA" sz="2000" dirty="0"/>
            </a:br>
            <a:r>
              <a:rPr lang="uk-UA" sz="2000" dirty="0" smtClean="0"/>
              <a:t>обстеження сільськогосподарських </a:t>
            </a:r>
          </a:p>
          <a:p>
            <a:r>
              <a:rPr lang="uk-UA" sz="2000" dirty="0" smtClean="0"/>
              <a:t>угідь з </a:t>
            </a:r>
            <a:r>
              <a:rPr lang="uk-UA" sz="2000" dirty="0"/>
              <a:t>метою державного контролю </a:t>
            </a:r>
            <a:r>
              <a:rPr lang="uk-UA" sz="2000" dirty="0" smtClean="0"/>
              <a:t>за </a:t>
            </a:r>
            <a:r>
              <a:rPr lang="uk-UA" sz="2000" dirty="0"/>
              <a:t>зміною показників родючості і забруднення ґрунтів </a:t>
            </a:r>
            <a:endParaRPr lang="uk-UA" sz="2000" dirty="0" smtClean="0"/>
          </a:p>
          <a:p>
            <a:pPr indent="457200"/>
            <a:r>
              <a:rPr lang="uk-UA" sz="2000" dirty="0" smtClean="0">
                <a:solidFill>
                  <a:srgbClr val="FFC000"/>
                </a:solidFill>
              </a:rPr>
              <a:t>(ЗУ «Про охорону земель»)</a:t>
            </a:r>
            <a:endParaRPr lang="uk-UA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3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19"/>
          </a:xfrm>
        </p:spPr>
        <p:txBody>
          <a:bodyPr/>
          <a:lstStyle/>
          <a:p>
            <a:r>
              <a:rPr lang="ru-RU" sz="2400" dirty="0">
                <a:effectLst/>
              </a:rPr>
              <a:t>ДСТУ 7692:2015 </a:t>
            </a:r>
            <a:r>
              <a:rPr lang="ru-RU" sz="2400" dirty="0" err="1">
                <a:effectLst/>
              </a:rPr>
              <a:t>Якість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ґрунту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Агрохімічна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паспортизація</a:t>
            </a:r>
            <a:r>
              <a:rPr lang="ru-RU" sz="2400" dirty="0">
                <a:effectLst/>
              </a:rPr>
              <a:t> земель </a:t>
            </a:r>
            <a:r>
              <a:rPr lang="ru-RU" sz="2400" dirty="0" err="1">
                <a:effectLst/>
              </a:rPr>
              <a:t>сільськогосподарського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призначення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87" y="1556793"/>
            <a:ext cx="2338929" cy="3168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276871"/>
            <a:ext cx="2376264" cy="3312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00191" y="3140968"/>
            <a:ext cx="24873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uk-UA" sz="2400" b="1" dirty="0" smtClean="0">
                <a:effectLst/>
              </a:rPr>
              <a:t>Агроекологічний метод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>оцінки </a:t>
            </a:r>
            <a:r>
              <a:rPr lang="uk-UA" sz="2400" b="1" dirty="0">
                <a:effectLst/>
              </a:rPr>
              <a:t>якості земель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8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Теоретична основа методу –</a:t>
            </a:r>
          </a:p>
          <a:p>
            <a:endParaRPr lang="uk-UA" sz="2400" dirty="0" smtClean="0"/>
          </a:p>
          <a:p>
            <a:r>
              <a:rPr lang="uk-UA" sz="2400" dirty="0" smtClean="0">
                <a:latin typeface="Arial Black" panose="020B0A04020102020204" pitchFamily="34" charset="0"/>
              </a:rPr>
              <a:t>закон  рівнозначності </a:t>
            </a:r>
            <a:r>
              <a:rPr lang="uk-UA" sz="2400" dirty="0">
                <a:latin typeface="Arial Black" panose="020B0A04020102020204" pitchFamily="34" charset="0"/>
              </a:rPr>
              <a:t>та незамінності факторів життєзабезпечення </a:t>
            </a:r>
            <a:r>
              <a:rPr lang="uk-UA" sz="2400" dirty="0" smtClean="0">
                <a:latin typeface="Arial Black" panose="020B0A04020102020204" pitchFamily="34" charset="0"/>
              </a:rPr>
              <a:t>рослин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772816"/>
            <a:ext cx="4824536" cy="44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03829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659</TotalTime>
  <Words>1251</Words>
  <Application>Microsoft Office PowerPoint</Application>
  <PresentationFormat>Экран (4:3)</PresentationFormat>
  <Paragraphs>371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 Black</vt:lpstr>
      <vt:lpstr>Times New Roman</vt:lpstr>
      <vt:lpstr>Verdana</vt:lpstr>
      <vt:lpstr>Wingdings</vt:lpstr>
      <vt:lpstr>Склон</vt:lpstr>
      <vt:lpstr>Оцінка і прогноз якості земель</vt:lpstr>
      <vt:lpstr>Модуль 1. Земельні ресурси України і методичні засади оцінки їх якості   </vt:lpstr>
      <vt:lpstr>Тема 4. Методологічні аспекти оцінки і прогнозу якості земель</vt:lpstr>
      <vt:lpstr>План лекції:</vt:lpstr>
      <vt:lpstr>Інформаційні джерела:</vt:lpstr>
      <vt:lpstr>Презентация PowerPoint</vt:lpstr>
      <vt:lpstr>Презентация PowerPoint</vt:lpstr>
      <vt:lpstr>ДСТУ 7692:2015 Якість ґрунту. Агрохімічна паспортизація земель сільськогосподарського призначення</vt:lpstr>
      <vt:lpstr>Агроекологічний метод оцінки якості земель </vt:lpstr>
      <vt:lpstr>Презентация PowerPoint</vt:lpstr>
      <vt:lpstr>Внутрішні природні властивості і ознаки грунту  (критерії бонітування)  </vt:lpstr>
      <vt:lpstr>Основні критерії бонітування</vt:lpstr>
      <vt:lpstr>Модифікаційні критерії бонітування</vt:lpstr>
      <vt:lpstr>Презентация PowerPoint</vt:lpstr>
      <vt:lpstr>Презентация PowerPoint</vt:lpstr>
      <vt:lpstr>Особливості використання даних  про вміст мікроелементів для оцінки якості земель  </vt:lpstr>
      <vt:lpstr>Алгоритм проведення оцінки якості земель з використанням агроекологічного методу  </vt:lpstr>
      <vt:lpstr>Еталон (стандарт) –  оптимальне значення діагностичного показника,  який оцінюється в 100 балів (відповідно до закону оптимума)  </vt:lpstr>
      <vt:lpstr> Методи визначення  оптимальних параметрів ґрунтових властивостей </vt:lpstr>
      <vt:lpstr>Метод спеціального бонітування</vt:lpstr>
      <vt:lpstr>І етап – складання агрохімічного паспорта поля </vt:lpstr>
      <vt:lpstr> АГРОХІМІЧНИЙ ПАСПОРТ поля, земельної ділянки (1,2) </vt:lpstr>
      <vt:lpstr> АГРОХІМІЧНИЙ ПАСПОРТ поля, земельної ділянки (3,4) </vt:lpstr>
      <vt:lpstr>ІІ етап –  оцінка ґрунтової родючості поля </vt:lpstr>
      <vt:lpstr> ІІІ етап -   екологічна оцінка ґрунту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98</cp:revision>
  <dcterms:created xsi:type="dcterms:W3CDTF">2009-02-02T14:48:31Z</dcterms:created>
  <dcterms:modified xsi:type="dcterms:W3CDTF">2018-12-04T15:18:12Z</dcterms:modified>
</cp:coreProperties>
</file>