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sldIdLst>
    <p:sldId id="256" r:id="rId2"/>
    <p:sldId id="257" r:id="rId3"/>
    <p:sldId id="339" r:id="rId4"/>
    <p:sldId id="340" r:id="rId5"/>
    <p:sldId id="341" r:id="rId6"/>
    <p:sldId id="371" r:id="rId7"/>
    <p:sldId id="373" r:id="rId8"/>
    <p:sldId id="375" r:id="rId9"/>
    <p:sldId id="377" r:id="rId10"/>
    <p:sldId id="382" r:id="rId11"/>
    <p:sldId id="383" r:id="rId12"/>
    <p:sldId id="386" r:id="rId13"/>
    <p:sldId id="387" r:id="rId14"/>
    <p:sldId id="388" r:id="rId15"/>
    <p:sldId id="389" r:id="rId16"/>
    <p:sldId id="390" r:id="rId17"/>
    <p:sldId id="391" r:id="rId18"/>
    <p:sldId id="393" r:id="rId19"/>
    <p:sldId id="354" r:id="rId20"/>
    <p:sldId id="362" r:id="rId21"/>
    <p:sldId id="363" r:id="rId22"/>
    <p:sldId id="364" r:id="rId23"/>
    <p:sldId id="348" r:id="rId24"/>
    <p:sldId id="349" r:id="rId25"/>
    <p:sldId id="350" r:id="rId26"/>
    <p:sldId id="351" r:id="rId27"/>
    <p:sldId id="352" r:id="rId28"/>
    <p:sldId id="407" r:id="rId29"/>
    <p:sldId id="404" r:id="rId30"/>
    <p:sldId id="405" r:id="rId31"/>
    <p:sldId id="406" r:id="rId32"/>
    <p:sldId id="347" r:id="rId33"/>
    <p:sldId id="343" r:id="rId34"/>
    <p:sldId id="27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B3E34-4DCE-45D9-A78B-90DFB892CA6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CA4BA-7CFC-473A-A78B-06DEAF0AE424}">
      <dgm:prSet custT="1"/>
      <dgm:spPr/>
      <dgm:t>
        <a:bodyPr/>
        <a:lstStyle/>
        <a:p>
          <a:pPr algn="l" rtl="0"/>
          <a:r>
            <a:rPr lang="ru-RU" sz="2000" b="1" dirty="0" err="1" smtClean="0"/>
            <a:t>Іригаційне</a:t>
          </a:r>
          <a:r>
            <a:rPr lang="ru-RU" sz="2000" b="1" dirty="0" smtClean="0"/>
            <a:t> </a:t>
          </a:r>
          <a:r>
            <a:rPr lang="ru-RU" sz="2000" b="1" dirty="0" err="1" smtClean="0"/>
            <a:t>розсолення</a:t>
          </a:r>
          <a:r>
            <a:rPr lang="ru-RU" sz="2000" b="1" dirty="0" smtClean="0"/>
            <a:t> </a:t>
          </a:r>
          <a:r>
            <a:rPr lang="uk-UA" sz="2000" dirty="0" smtClean="0"/>
            <a:t>- </a:t>
          </a:r>
          <a:r>
            <a:rPr lang="ru-RU" sz="2000" dirty="0" err="1" smtClean="0"/>
            <a:t>внаслідок</a:t>
          </a:r>
          <a:r>
            <a:rPr lang="ru-RU" sz="2000" dirty="0" smtClean="0"/>
            <a:t> поливу </a:t>
          </a:r>
          <a:r>
            <a:rPr lang="ru-RU" sz="2000" dirty="0" err="1" smtClean="0"/>
            <a:t>прісною</a:t>
          </a:r>
          <a:r>
            <a:rPr lang="ru-RU" sz="2000" dirty="0" smtClean="0"/>
            <a:t> </a:t>
          </a:r>
          <a:r>
            <a:rPr lang="ru-RU" sz="2000" dirty="0" err="1" smtClean="0"/>
            <a:t>гідрокарбонатно-кальцієвою</a:t>
          </a:r>
          <a:r>
            <a:rPr lang="ru-RU" sz="2000" dirty="0" smtClean="0"/>
            <a:t> водою з </a:t>
          </a:r>
          <a:r>
            <a:rPr lang="ru-RU" sz="2000" dirty="0" err="1" smtClean="0"/>
            <a:t>відношенням</a:t>
          </a:r>
          <a:r>
            <a:rPr lang="ru-RU" sz="2000" dirty="0" smtClean="0"/>
            <a:t> </a:t>
          </a:r>
          <a:r>
            <a:rPr lang="ru-RU" sz="2000" dirty="0" err="1" smtClean="0"/>
            <a:t>аNа</a:t>
          </a:r>
          <a:r>
            <a:rPr lang="ru-RU" sz="2000" dirty="0" smtClean="0"/>
            <a:t>/</a:t>
          </a:r>
          <a:r>
            <a:rPr lang="ru-RU" sz="2000" dirty="0" err="1" smtClean="0"/>
            <a:t>аСа</a:t>
          </a:r>
          <a:r>
            <a:rPr lang="ru-RU" sz="2000" dirty="0" smtClean="0"/>
            <a:t> </a:t>
          </a:r>
          <a:r>
            <a:rPr lang="ru-RU" sz="2000" dirty="0" err="1" smtClean="0"/>
            <a:t>нижчим</a:t>
          </a:r>
          <a:r>
            <a:rPr lang="ru-RU" sz="2000" dirty="0" smtClean="0"/>
            <a:t>, </a:t>
          </a:r>
          <a:r>
            <a:rPr lang="ru-RU" sz="2000" dirty="0" err="1" smtClean="0"/>
            <a:t>ніж</a:t>
          </a:r>
          <a:r>
            <a:rPr lang="ru-RU" sz="2000" dirty="0" smtClean="0"/>
            <a:t> у </a:t>
          </a:r>
          <a:r>
            <a:rPr lang="ru-RU" sz="2000" dirty="0" err="1" smtClean="0"/>
            <a:t>ґрунті</a:t>
          </a:r>
          <a:r>
            <a:rPr lang="ru-RU" sz="2000" dirty="0" smtClean="0"/>
            <a:t> </a:t>
          </a:r>
          <a:endParaRPr lang="uk-UA" sz="2000" dirty="0"/>
        </a:p>
      </dgm:t>
    </dgm:pt>
    <dgm:pt modelId="{758F73B2-58DA-4B8F-B0C2-4BBFCD80CDC1}" type="parTrans" cxnId="{041223FE-E2A4-470D-A0D7-F4FE072BDD46}">
      <dgm:prSet/>
      <dgm:spPr/>
      <dgm:t>
        <a:bodyPr/>
        <a:lstStyle/>
        <a:p>
          <a:endParaRPr lang="ru-RU"/>
        </a:p>
      </dgm:t>
    </dgm:pt>
    <dgm:pt modelId="{C8EF9E81-2C69-4ACF-919F-9A54AA7635ED}" type="sibTrans" cxnId="{041223FE-E2A4-470D-A0D7-F4FE072BDD46}">
      <dgm:prSet/>
      <dgm:spPr/>
      <dgm:t>
        <a:bodyPr/>
        <a:lstStyle/>
        <a:p>
          <a:endParaRPr lang="ru-RU"/>
        </a:p>
      </dgm:t>
    </dgm:pt>
    <dgm:pt modelId="{B27ED6D1-993D-4B47-A655-80AE696CEAED}">
      <dgm:prSet custT="1"/>
      <dgm:spPr/>
      <dgm:t>
        <a:bodyPr/>
        <a:lstStyle/>
        <a:p>
          <a:pPr algn="l" rtl="0"/>
          <a:r>
            <a:rPr lang="uk-UA" sz="2000" b="1" dirty="0" smtClean="0"/>
            <a:t>Іригаційне осолонцювання </a:t>
          </a:r>
          <a:r>
            <a:rPr lang="uk-UA" sz="2000" dirty="0" smtClean="0"/>
            <a:t>- при використанні мінералізованих зрошувальних вод, що мають відношення натрію до кальцію більше, ніж у ґрунті</a:t>
          </a:r>
          <a:endParaRPr lang="uk-UA" sz="2000" dirty="0"/>
        </a:p>
      </dgm:t>
    </dgm:pt>
    <dgm:pt modelId="{056A515B-8F5F-412D-B6F9-6E1AC0D266D2}" type="parTrans" cxnId="{59463384-2052-47BF-A48C-39113C239FE5}">
      <dgm:prSet/>
      <dgm:spPr/>
      <dgm:t>
        <a:bodyPr/>
        <a:lstStyle/>
        <a:p>
          <a:endParaRPr lang="ru-RU"/>
        </a:p>
      </dgm:t>
    </dgm:pt>
    <dgm:pt modelId="{2B1CB934-49E9-4F55-85DB-8AD2A8EC5EB4}" type="sibTrans" cxnId="{59463384-2052-47BF-A48C-39113C239FE5}">
      <dgm:prSet/>
      <dgm:spPr/>
      <dgm:t>
        <a:bodyPr/>
        <a:lstStyle/>
        <a:p>
          <a:endParaRPr lang="ru-RU"/>
        </a:p>
      </dgm:t>
    </dgm:pt>
    <dgm:pt modelId="{2C5174D4-EECA-4E6E-8115-A5B01F10AB94}">
      <dgm:prSet custT="1"/>
      <dgm:spPr/>
      <dgm:t>
        <a:bodyPr/>
        <a:lstStyle/>
        <a:p>
          <a:pPr algn="l" rtl="0"/>
          <a:r>
            <a:rPr lang="uk-UA" sz="2000" b="1" dirty="0" smtClean="0"/>
            <a:t>Іригаційна реградація </a:t>
          </a:r>
          <a:r>
            <a:rPr lang="uk-UA" sz="2000" dirty="0" smtClean="0"/>
            <a:t>солонців (повернення їх до солончакової стадії розвитку) - за умов підйому іригаційно-ґрунтових вод вище критичного рівня (1,5-2 м) та їх мінералізації понад 3 г/л</a:t>
          </a:r>
          <a:endParaRPr lang="uk-UA" sz="2000" dirty="0"/>
        </a:p>
      </dgm:t>
    </dgm:pt>
    <dgm:pt modelId="{94E4033A-F085-4F9E-98AD-0B90F16FE02A}" type="parTrans" cxnId="{5100EF1F-A9FC-4900-A318-EC26F4903693}">
      <dgm:prSet/>
      <dgm:spPr/>
      <dgm:t>
        <a:bodyPr/>
        <a:lstStyle/>
        <a:p>
          <a:endParaRPr lang="ru-RU"/>
        </a:p>
      </dgm:t>
    </dgm:pt>
    <dgm:pt modelId="{D6B879E4-3E93-4E9B-956C-D20EDE085A57}" type="sibTrans" cxnId="{5100EF1F-A9FC-4900-A318-EC26F4903693}">
      <dgm:prSet/>
      <dgm:spPr/>
      <dgm:t>
        <a:bodyPr/>
        <a:lstStyle/>
        <a:p>
          <a:endParaRPr lang="ru-RU"/>
        </a:p>
      </dgm:t>
    </dgm:pt>
    <dgm:pt modelId="{5F791809-6696-4423-8CBE-850991E44620}">
      <dgm:prSet custT="1"/>
      <dgm:spPr/>
      <dgm:t>
        <a:bodyPr/>
        <a:lstStyle/>
        <a:p>
          <a:pPr algn="l" rtl="0"/>
          <a:endParaRPr lang="uk-UA" sz="2000" dirty="0" smtClean="0"/>
        </a:p>
        <a:p>
          <a:pPr algn="l" rtl="0"/>
          <a:endParaRPr lang="uk-UA" sz="2000" dirty="0" smtClean="0"/>
        </a:p>
        <a:p>
          <a:pPr algn="l" rtl="0"/>
          <a:r>
            <a:rPr lang="uk-UA" sz="2000" b="1" dirty="0" smtClean="0"/>
            <a:t>Іригаційна деградація </a:t>
          </a:r>
          <a:r>
            <a:rPr lang="uk-UA" sz="2000" dirty="0" smtClean="0"/>
            <a:t>- при використанні солонцевих </a:t>
          </a:r>
        </a:p>
        <a:p>
          <a:pPr algn="l" rtl="0"/>
          <a:r>
            <a:rPr lang="uk-UA" sz="2000" dirty="0" smtClean="0"/>
            <a:t>ґрунтів під посіви затоплюваного рису - супроводжується руйнуванням алюмосилікатної частини ґрунтів</a:t>
          </a:r>
          <a:endParaRPr lang="uk-UA" sz="2000" dirty="0"/>
        </a:p>
      </dgm:t>
    </dgm:pt>
    <dgm:pt modelId="{605F4219-4C63-4BE0-9032-AFA44B1BA072}" type="parTrans" cxnId="{C36233D7-A702-4BE8-9A52-E5760E74027E}">
      <dgm:prSet/>
      <dgm:spPr/>
      <dgm:t>
        <a:bodyPr/>
        <a:lstStyle/>
        <a:p>
          <a:endParaRPr lang="ru-RU"/>
        </a:p>
      </dgm:t>
    </dgm:pt>
    <dgm:pt modelId="{F84CF65C-7896-42A5-B368-1FD693DD1691}" type="sibTrans" cxnId="{C36233D7-A702-4BE8-9A52-E5760E74027E}">
      <dgm:prSet/>
      <dgm:spPr/>
      <dgm:t>
        <a:bodyPr/>
        <a:lstStyle/>
        <a:p>
          <a:endParaRPr lang="ru-RU"/>
        </a:p>
      </dgm:t>
    </dgm:pt>
    <dgm:pt modelId="{3B88A4EB-28CE-4C6E-BCE4-6C54FFF76716}" type="pres">
      <dgm:prSet presAssocID="{FBFB3E34-4DCE-45D9-A78B-90DFB892CA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DE7DEB-C795-4DDB-936D-181BD2FBAF9C}" type="pres">
      <dgm:prSet presAssocID="{8EACA4BA-7CFC-473A-A78B-06DEAF0AE424}" presName="circle1" presStyleLbl="node1" presStyleIdx="0" presStyleCnt="4"/>
      <dgm:spPr/>
    </dgm:pt>
    <dgm:pt modelId="{FF360C71-A445-4399-A5C5-A47B40F18C88}" type="pres">
      <dgm:prSet presAssocID="{8EACA4BA-7CFC-473A-A78B-06DEAF0AE424}" presName="space" presStyleCnt="0"/>
      <dgm:spPr/>
    </dgm:pt>
    <dgm:pt modelId="{7B57B699-940F-4AA5-9D0B-F91542D8C964}" type="pres">
      <dgm:prSet presAssocID="{8EACA4BA-7CFC-473A-A78B-06DEAF0AE424}" presName="rect1" presStyleLbl="alignAcc1" presStyleIdx="0" presStyleCnt="4" custScaleX="113844" custScaleY="101594"/>
      <dgm:spPr/>
      <dgm:t>
        <a:bodyPr/>
        <a:lstStyle/>
        <a:p>
          <a:endParaRPr lang="ru-RU"/>
        </a:p>
      </dgm:t>
    </dgm:pt>
    <dgm:pt modelId="{37AF5C4F-6A91-445F-8F82-736D4EDE0583}" type="pres">
      <dgm:prSet presAssocID="{B27ED6D1-993D-4B47-A655-80AE696CEAED}" presName="vertSpace2" presStyleLbl="node1" presStyleIdx="0" presStyleCnt="4"/>
      <dgm:spPr/>
    </dgm:pt>
    <dgm:pt modelId="{5A26EF22-5213-4526-B628-FFCED4E94246}" type="pres">
      <dgm:prSet presAssocID="{B27ED6D1-993D-4B47-A655-80AE696CEAED}" presName="circle2" presStyleLbl="node1" presStyleIdx="1" presStyleCnt="4"/>
      <dgm:spPr/>
    </dgm:pt>
    <dgm:pt modelId="{A5AC51E1-43C5-4582-B5B3-F1C86C7B8265}" type="pres">
      <dgm:prSet presAssocID="{B27ED6D1-993D-4B47-A655-80AE696CEAED}" presName="rect2" presStyleLbl="alignAcc1" presStyleIdx="1" presStyleCnt="4" custScaleX="113844" custScaleY="100403"/>
      <dgm:spPr/>
      <dgm:t>
        <a:bodyPr/>
        <a:lstStyle/>
        <a:p>
          <a:endParaRPr lang="ru-RU"/>
        </a:p>
      </dgm:t>
    </dgm:pt>
    <dgm:pt modelId="{A725D734-88E3-4123-8443-AE5F297108D1}" type="pres">
      <dgm:prSet presAssocID="{2C5174D4-EECA-4E6E-8115-A5B01F10AB94}" presName="vertSpace3" presStyleLbl="node1" presStyleIdx="1" presStyleCnt="4"/>
      <dgm:spPr/>
    </dgm:pt>
    <dgm:pt modelId="{770D0EDB-4AD4-4308-AF78-2F2224DD7CBD}" type="pres">
      <dgm:prSet presAssocID="{2C5174D4-EECA-4E6E-8115-A5B01F10AB94}" presName="circle3" presStyleLbl="node1" presStyleIdx="2" presStyleCnt="4"/>
      <dgm:spPr/>
    </dgm:pt>
    <dgm:pt modelId="{3FAC3643-EF95-4731-B2B2-CD9EC8204488}" type="pres">
      <dgm:prSet presAssocID="{2C5174D4-EECA-4E6E-8115-A5B01F10AB94}" presName="rect3" presStyleLbl="alignAcc1" presStyleIdx="2" presStyleCnt="4" custScaleX="113157" custScaleY="86678"/>
      <dgm:spPr/>
      <dgm:t>
        <a:bodyPr/>
        <a:lstStyle/>
        <a:p>
          <a:endParaRPr lang="ru-RU"/>
        </a:p>
      </dgm:t>
    </dgm:pt>
    <dgm:pt modelId="{B5C80B0E-3610-4795-9616-840FD292B350}" type="pres">
      <dgm:prSet presAssocID="{5F791809-6696-4423-8CBE-850991E44620}" presName="vertSpace4" presStyleLbl="node1" presStyleIdx="2" presStyleCnt="4"/>
      <dgm:spPr/>
    </dgm:pt>
    <dgm:pt modelId="{DFBE54EF-5373-448E-90DC-9EF2DEBEAF3C}" type="pres">
      <dgm:prSet presAssocID="{5F791809-6696-4423-8CBE-850991E44620}" presName="circle4" presStyleLbl="node1" presStyleIdx="3" presStyleCnt="4"/>
      <dgm:spPr/>
    </dgm:pt>
    <dgm:pt modelId="{EF0038B6-C44A-4B73-940F-D5F9E25925DA}" type="pres">
      <dgm:prSet presAssocID="{5F791809-6696-4423-8CBE-850991E44620}" presName="rect4" presStyleLbl="alignAcc1" presStyleIdx="3" presStyleCnt="4" custScaleX="113157" custScaleY="45501"/>
      <dgm:spPr/>
      <dgm:t>
        <a:bodyPr/>
        <a:lstStyle/>
        <a:p>
          <a:endParaRPr lang="ru-RU"/>
        </a:p>
      </dgm:t>
    </dgm:pt>
    <dgm:pt modelId="{67E2478A-F7BA-42BF-8621-3B930AF3202B}" type="pres">
      <dgm:prSet presAssocID="{8EACA4BA-7CFC-473A-A78B-06DEAF0AE42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DC7E-DA2E-4719-BCD7-B5F9D2B9F965}" type="pres">
      <dgm:prSet presAssocID="{B27ED6D1-993D-4B47-A655-80AE696CEAE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C5C72-9FE1-4285-9DFA-26CE49A60DF6}" type="pres">
      <dgm:prSet presAssocID="{2C5174D4-EECA-4E6E-8115-A5B01F10AB9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2B031-3006-47B0-BBF6-43AA853372AD}" type="pres">
      <dgm:prSet presAssocID="{5F791809-6696-4423-8CBE-850991E4462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42853-AF9F-41CE-9F5B-90963EBCC6E1}" type="presOf" srcId="{8EACA4BA-7CFC-473A-A78B-06DEAF0AE424}" destId="{7B57B699-940F-4AA5-9D0B-F91542D8C964}" srcOrd="0" destOrd="0" presId="urn:microsoft.com/office/officeart/2005/8/layout/target3"/>
    <dgm:cxn modelId="{041223FE-E2A4-470D-A0D7-F4FE072BDD46}" srcId="{FBFB3E34-4DCE-45D9-A78B-90DFB892CA63}" destId="{8EACA4BA-7CFC-473A-A78B-06DEAF0AE424}" srcOrd="0" destOrd="0" parTransId="{758F73B2-58DA-4B8F-B0C2-4BBFCD80CDC1}" sibTransId="{C8EF9E81-2C69-4ACF-919F-9A54AA7635ED}"/>
    <dgm:cxn modelId="{A50DA76D-6D5F-4AA5-B401-8E7384A8862B}" type="presOf" srcId="{5F791809-6696-4423-8CBE-850991E44620}" destId="{8032B031-3006-47B0-BBF6-43AA853372AD}" srcOrd="1" destOrd="0" presId="urn:microsoft.com/office/officeart/2005/8/layout/target3"/>
    <dgm:cxn modelId="{4800A6ED-3DE2-4ECF-9183-8A711A827AF8}" type="presOf" srcId="{B27ED6D1-993D-4B47-A655-80AE696CEAED}" destId="{0AD1DC7E-DA2E-4719-BCD7-B5F9D2B9F965}" srcOrd="1" destOrd="0" presId="urn:microsoft.com/office/officeart/2005/8/layout/target3"/>
    <dgm:cxn modelId="{620FF7CE-0DBE-496F-8304-E24374A54600}" type="presOf" srcId="{8EACA4BA-7CFC-473A-A78B-06DEAF0AE424}" destId="{67E2478A-F7BA-42BF-8621-3B930AF3202B}" srcOrd="1" destOrd="0" presId="urn:microsoft.com/office/officeart/2005/8/layout/target3"/>
    <dgm:cxn modelId="{C36233D7-A702-4BE8-9A52-E5760E74027E}" srcId="{FBFB3E34-4DCE-45D9-A78B-90DFB892CA63}" destId="{5F791809-6696-4423-8CBE-850991E44620}" srcOrd="3" destOrd="0" parTransId="{605F4219-4C63-4BE0-9032-AFA44B1BA072}" sibTransId="{F84CF65C-7896-42A5-B368-1FD693DD1691}"/>
    <dgm:cxn modelId="{5100EF1F-A9FC-4900-A318-EC26F4903693}" srcId="{FBFB3E34-4DCE-45D9-A78B-90DFB892CA63}" destId="{2C5174D4-EECA-4E6E-8115-A5B01F10AB94}" srcOrd="2" destOrd="0" parTransId="{94E4033A-F085-4F9E-98AD-0B90F16FE02A}" sibTransId="{D6B879E4-3E93-4E9B-956C-D20EDE085A57}"/>
    <dgm:cxn modelId="{59463384-2052-47BF-A48C-39113C239FE5}" srcId="{FBFB3E34-4DCE-45D9-A78B-90DFB892CA63}" destId="{B27ED6D1-993D-4B47-A655-80AE696CEAED}" srcOrd="1" destOrd="0" parTransId="{056A515B-8F5F-412D-B6F9-6E1AC0D266D2}" sibTransId="{2B1CB934-49E9-4F55-85DB-8AD2A8EC5EB4}"/>
    <dgm:cxn modelId="{0EAAE42E-AB4F-463C-BD1B-82085D48D3AB}" type="presOf" srcId="{5F791809-6696-4423-8CBE-850991E44620}" destId="{EF0038B6-C44A-4B73-940F-D5F9E25925DA}" srcOrd="0" destOrd="0" presId="urn:microsoft.com/office/officeart/2005/8/layout/target3"/>
    <dgm:cxn modelId="{0607BBAE-592B-4F2C-A0A5-8DEC832ECCA0}" type="presOf" srcId="{FBFB3E34-4DCE-45D9-A78B-90DFB892CA63}" destId="{3B88A4EB-28CE-4C6E-BCE4-6C54FFF76716}" srcOrd="0" destOrd="0" presId="urn:microsoft.com/office/officeart/2005/8/layout/target3"/>
    <dgm:cxn modelId="{FA72FA13-75C2-403E-A738-0BFEFB2B9197}" type="presOf" srcId="{2C5174D4-EECA-4E6E-8115-A5B01F10AB94}" destId="{F49C5C72-9FE1-4285-9DFA-26CE49A60DF6}" srcOrd="1" destOrd="0" presId="urn:microsoft.com/office/officeart/2005/8/layout/target3"/>
    <dgm:cxn modelId="{C0D43A48-ADDE-4040-9CDE-A17387CE72C0}" type="presOf" srcId="{B27ED6D1-993D-4B47-A655-80AE696CEAED}" destId="{A5AC51E1-43C5-4582-B5B3-F1C86C7B8265}" srcOrd="0" destOrd="0" presId="urn:microsoft.com/office/officeart/2005/8/layout/target3"/>
    <dgm:cxn modelId="{EB8D6791-CD02-4B50-8FB3-4437BE2E6C17}" type="presOf" srcId="{2C5174D4-EECA-4E6E-8115-A5B01F10AB94}" destId="{3FAC3643-EF95-4731-B2B2-CD9EC8204488}" srcOrd="0" destOrd="0" presId="urn:microsoft.com/office/officeart/2005/8/layout/target3"/>
    <dgm:cxn modelId="{D19F86DF-B374-40EF-B15F-FB76DF9DC0BB}" type="presParOf" srcId="{3B88A4EB-28CE-4C6E-BCE4-6C54FFF76716}" destId="{10DE7DEB-C795-4DDB-936D-181BD2FBAF9C}" srcOrd="0" destOrd="0" presId="urn:microsoft.com/office/officeart/2005/8/layout/target3"/>
    <dgm:cxn modelId="{D4B1BD45-1C61-4C56-98B7-3F5572ABE5D3}" type="presParOf" srcId="{3B88A4EB-28CE-4C6E-BCE4-6C54FFF76716}" destId="{FF360C71-A445-4399-A5C5-A47B40F18C88}" srcOrd="1" destOrd="0" presId="urn:microsoft.com/office/officeart/2005/8/layout/target3"/>
    <dgm:cxn modelId="{9372B5C2-2F5F-4F08-AF89-C8E3CDABA1B0}" type="presParOf" srcId="{3B88A4EB-28CE-4C6E-BCE4-6C54FFF76716}" destId="{7B57B699-940F-4AA5-9D0B-F91542D8C964}" srcOrd="2" destOrd="0" presId="urn:microsoft.com/office/officeart/2005/8/layout/target3"/>
    <dgm:cxn modelId="{BEF4AB9C-01D9-417F-8088-5907EE173FE3}" type="presParOf" srcId="{3B88A4EB-28CE-4C6E-BCE4-6C54FFF76716}" destId="{37AF5C4F-6A91-445F-8F82-736D4EDE0583}" srcOrd="3" destOrd="0" presId="urn:microsoft.com/office/officeart/2005/8/layout/target3"/>
    <dgm:cxn modelId="{1D3AA092-93BB-41F7-BB61-656FAF2A1E5E}" type="presParOf" srcId="{3B88A4EB-28CE-4C6E-BCE4-6C54FFF76716}" destId="{5A26EF22-5213-4526-B628-FFCED4E94246}" srcOrd="4" destOrd="0" presId="urn:microsoft.com/office/officeart/2005/8/layout/target3"/>
    <dgm:cxn modelId="{EB428609-50FF-43A5-B87B-C73C8849A912}" type="presParOf" srcId="{3B88A4EB-28CE-4C6E-BCE4-6C54FFF76716}" destId="{A5AC51E1-43C5-4582-B5B3-F1C86C7B8265}" srcOrd="5" destOrd="0" presId="urn:microsoft.com/office/officeart/2005/8/layout/target3"/>
    <dgm:cxn modelId="{86F713E5-0EE1-4C34-ACFE-305857D7EB5B}" type="presParOf" srcId="{3B88A4EB-28CE-4C6E-BCE4-6C54FFF76716}" destId="{A725D734-88E3-4123-8443-AE5F297108D1}" srcOrd="6" destOrd="0" presId="urn:microsoft.com/office/officeart/2005/8/layout/target3"/>
    <dgm:cxn modelId="{E4DFF897-B768-4AE8-91DF-C373FA3863CA}" type="presParOf" srcId="{3B88A4EB-28CE-4C6E-BCE4-6C54FFF76716}" destId="{770D0EDB-4AD4-4308-AF78-2F2224DD7CBD}" srcOrd="7" destOrd="0" presId="urn:microsoft.com/office/officeart/2005/8/layout/target3"/>
    <dgm:cxn modelId="{44C51029-2216-4F76-A523-DE46163929A2}" type="presParOf" srcId="{3B88A4EB-28CE-4C6E-BCE4-6C54FFF76716}" destId="{3FAC3643-EF95-4731-B2B2-CD9EC8204488}" srcOrd="8" destOrd="0" presId="urn:microsoft.com/office/officeart/2005/8/layout/target3"/>
    <dgm:cxn modelId="{C79127B2-EBE2-4170-A9D4-77AD71BF9383}" type="presParOf" srcId="{3B88A4EB-28CE-4C6E-BCE4-6C54FFF76716}" destId="{B5C80B0E-3610-4795-9616-840FD292B350}" srcOrd="9" destOrd="0" presId="urn:microsoft.com/office/officeart/2005/8/layout/target3"/>
    <dgm:cxn modelId="{7C613968-3A47-4C12-A95E-0E79DA9F118B}" type="presParOf" srcId="{3B88A4EB-28CE-4C6E-BCE4-6C54FFF76716}" destId="{DFBE54EF-5373-448E-90DC-9EF2DEBEAF3C}" srcOrd="10" destOrd="0" presId="urn:microsoft.com/office/officeart/2005/8/layout/target3"/>
    <dgm:cxn modelId="{410BADF0-70AA-44B8-A0C2-68533E481BF4}" type="presParOf" srcId="{3B88A4EB-28CE-4C6E-BCE4-6C54FFF76716}" destId="{EF0038B6-C44A-4B73-940F-D5F9E25925DA}" srcOrd="11" destOrd="0" presId="urn:microsoft.com/office/officeart/2005/8/layout/target3"/>
    <dgm:cxn modelId="{7142D8F1-0FAD-4BCD-82CF-DB5A252356E8}" type="presParOf" srcId="{3B88A4EB-28CE-4C6E-BCE4-6C54FFF76716}" destId="{67E2478A-F7BA-42BF-8621-3B930AF3202B}" srcOrd="12" destOrd="0" presId="urn:microsoft.com/office/officeart/2005/8/layout/target3"/>
    <dgm:cxn modelId="{09E4D67C-1524-49E7-8175-A609DB5A752B}" type="presParOf" srcId="{3B88A4EB-28CE-4C6E-BCE4-6C54FFF76716}" destId="{0AD1DC7E-DA2E-4719-BCD7-B5F9D2B9F965}" srcOrd="13" destOrd="0" presId="urn:microsoft.com/office/officeart/2005/8/layout/target3"/>
    <dgm:cxn modelId="{871805AE-DC35-49A3-8323-00DCAC61DC98}" type="presParOf" srcId="{3B88A4EB-28CE-4C6E-BCE4-6C54FFF76716}" destId="{F49C5C72-9FE1-4285-9DFA-26CE49A60DF6}" srcOrd="14" destOrd="0" presId="urn:microsoft.com/office/officeart/2005/8/layout/target3"/>
    <dgm:cxn modelId="{D786AFB2-9FDE-4FB8-8399-D0401A366F84}" type="presParOf" srcId="{3B88A4EB-28CE-4C6E-BCE4-6C54FFF76716}" destId="{8032B031-3006-47B0-BBF6-43AA853372A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884699-DAF2-4763-AB40-4A09FCCF23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BF42D-2712-4848-A4BE-E02EA751ACED}">
      <dgm:prSet/>
      <dgm:spPr/>
      <dgm:t>
        <a:bodyPr/>
        <a:lstStyle/>
        <a:p>
          <a:pPr rtl="0"/>
          <a:r>
            <a:rPr lang="uk-UA" smtClean="0"/>
            <a:t>переглянути концепцію використання земельних ресурсів відносно еколого-економічних критеріїв та адаптації до конкретних умов</a:t>
          </a:r>
          <a:endParaRPr lang="uk-UA"/>
        </a:p>
      </dgm:t>
    </dgm:pt>
    <dgm:pt modelId="{5A98115F-A4D5-469F-9832-922C408E3CDE}" type="parTrans" cxnId="{BC7C0CED-516E-4031-AF52-0A5C4D148613}">
      <dgm:prSet/>
      <dgm:spPr/>
      <dgm:t>
        <a:bodyPr/>
        <a:lstStyle/>
        <a:p>
          <a:endParaRPr lang="ru-RU"/>
        </a:p>
      </dgm:t>
    </dgm:pt>
    <dgm:pt modelId="{16D9CE36-1D9E-4ACB-BC21-243F037805FB}" type="sibTrans" cxnId="{BC7C0CED-516E-4031-AF52-0A5C4D148613}">
      <dgm:prSet/>
      <dgm:spPr/>
      <dgm:t>
        <a:bodyPr/>
        <a:lstStyle/>
        <a:p>
          <a:endParaRPr lang="ru-RU"/>
        </a:p>
      </dgm:t>
    </dgm:pt>
    <dgm:pt modelId="{EBD256ED-4C75-46C6-B1DE-397B0C78D5C8}">
      <dgm:prSet/>
      <dgm:spPr/>
      <dgm:t>
        <a:bodyPr/>
        <a:lstStyle/>
        <a:p>
          <a:pPr rtl="0"/>
          <a:r>
            <a:rPr lang="uk-UA" smtClean="0"/>
            <a:t>виконати комплексну регіональну оцінку сучасного екологічного стану земельних ресурсів </a:t>
          </a:r>
          <a:endParaRPr lang="uk-UA"/>
        </a:p>
      </dgm:t>
    </dgm:pt>
    <dgm:pt modelId="{DDCBE381-2EF1-43FC-93C3-B95E15DB314C}" type="parTrans" cxnId="{F6DE895A-6E48-423E-9A23-3130BEC35E4C}">
      <dgm:prSet/>
      <dgm:spPr/>
      <dgm:t>
        <a:bodyPr/>
        <a:lstStyle/>
        <a:p>
          <a:endParaRPr lang="ru-RU"/>
        </a:p>
      </dgm:t>
    </dgm:pt>
    <dgm:pt modelId="{4F367F90-7990-4539-BBB3-3692C0BA9E64}" type="sibTrans" cxnId="{F6DE895A-6E48-423E-9A23-3130BEC35E4C}">
      <dgm:prSet/>
      <dgm:spPr/>
      <dgm:t>
        <a:bodyPr/>
        <a:lstStyle/>
        <a:p>
          <a:endParaRPr lang="ru-RU"/>
        </a:p>
      </dgm:t>
    </dgm:pt>
    <dgm:pt modelId="{5D5E4869-6228-4AAC-B420-153AF3D2BC96}">
      <dgm:prSet/>
      <dgm:spPr/>
      <dgm:t>
        <a:bodyPr/>
        <a:lstStyle/>
        <a:p>
          <a:pPr rtl="0"/>
          <a:r>
            <a:rPr lang="uk-UA" smtClean="0"/>
            <a:t>розробити регіональні програми з підвищення родючості ґрунтів, одержання проектної врожайності</a:t>
          </a:r>
          <a:endParaRPr lang="uk-UA"/>
        </a:p>
      </dgm:t>
    </dgm:pt>
    <dgm:pt modelId="{23AF48BE-B672-46B2-B940-FE70692DEE0A}" type="parTrans" cxnId="{47BC31EA-3BD6-41C6-B791-8213DB3707F3}">
      <dgm:prSet/>
      <dgm:spPr/>
      <dgm:t>
        <a:bodyPr/>
        <a:lstStyle/>
        <a:p>
          <a:endParaRPr lang="ru-RU"/>
        </a:p>
      </dgm:t>
    </dgm:pt>
    <dgm:pt modelId="{5B95F98D-68D9-477E-AA5A-264EAF121FED}" type="sibTrans" cxnId="{47BC31EA-3BD6-41C6-B791-8213DB3707F3}">
      <dgm:prSet/>
      <dgm:spPr/>
      <dgm:t>
        <a:bodyPr/>
        <a:lstStyle/>
        <a:p>
          <a:endParaRPr lang="ru-RU"/>
        </a:p>
      </dgm:t>
    </dgm:pt>
    <dgm:pt modelId="{EB277FAF-74AC-4990-B842-5F65183F6D4E}">
      <dgm:prSet/>
      <dgm:spPr/>
      <dgm:t>
        <a:bodyPr/>
        <a:lstStyle/>
        <a:p>
          <a:pPr rtl="0"/>
          <a:r>
            <a:rPr lang="uk-UA" smtClean="0"/>
            <a:t>виявити та картографувати зони існуючих кризових ситуацій та зони з потенційною небезпекою їх розвитку </a:t>
          </a:r>
          <a:endParaRPr lang="uk-UA"/>
        </a:p>
      </dgm:t>
    </dgm:pt>
    <dgm:pt modelId="{8E4631EE-8AE1-4851-945D-0B33E1126FAD}" type="parTrans" cxnId="{CCBC1F79-5881-4227-8B7F-2D21C53DF624}">
      <dgm:prSet/>
      <dgm:spPr/>
      <dgm:t>
        <a:bodyPr/>
        <a:lstStyle/>
        <a:p>
          <a:endParaRPr lang="ru-RU"/>
        </a:p>
      </dgm:t>
    </dgm:pt>
    <dgm:pt modelId="{78A7A7F4-0920-4713-9A28-52C76DB541DE}" type="sibTrans" cxnId="{CCBC1F79-5881-4227-8B7F-2D21C53DF624}">
      <dgm:prSet/>
      <dgm:spPr/>
      <dgm:t>
        <a:bodyPr/>
        <a:lstStyle/>
        <a:p>
          <a:endParaRPr lang="ru-RU"/>
        </a:p>
      </dgm:t>
    </dgm:pt>
    <dgm:pt modelId="{18D2216E-BDE2-43D6-B533-19A0EF7E7520}">
      <dgm:prSet/>
      <dgm:spPr/>
      <dgm:t>
        <a:bodyPr/>
        <a:lstStyle/>
        <a:p>
          <a:pPr rtl="0"/>
          <a:r>
            <a:rPr lang="uk-UA" dirty="0" smtClean="0"/>
            <a:t>контроль за зміною </a:t>
          </a:r>
          <a:r>
            <a:rPr lang="uk-UA" dirty="0" err="1" smtClean="0"/>
            <a:t>рН</a:t>
          </a:r>
          <a:r>
            <a:rPr lang="uk-UA" dirty="0" smtClean="0"/>
            <a:t> і визначення рівня схильності ґрунтів до зміни </a:t>
          </a:r>
          <a:r>
            <a:rPr lang="uk-UA" dirty="0" err="1" smtClean="0"/>
            <a:t>рН</a:t>
          </a:r>
          <a:r>
            <a:rPr lang="uk-UA" dirty="0" smtClean="0"/>
            <a:t>;</a:t>
          </a:r>
          <a:endParaRPr lang="uk-UA" dirty="0"/>
        </a:p>
      </dgm:t>
    </dgm:pt>
    <dgm:pt modelId="{5EC4EAD6-D229-44C7-81BF-A124E60F3AED}" type="parTrans" cxnId="{D07350DA-0010-4D0F-9B14-2796F4C2C202}">
      <dgm:prSet/>
      <dgm:spPr/>
      <dgm:t>
        <a:bodyPr/>
        <a:lstStyle/>
        <a:p>
          <a:endParaRPr lang="ru-RU"/>
        </a:p>
      </dgm:t>
    </dgm:pt>
    <dgm:pt modelId="{E55ABD36-13CC-4140-9E91-279F70467C7A}" type="sibTrans" cxnId="{D07350DA-0010-4D0F-9B14-2796F4C2C202}">
      <dgm:prSet/>
      <dgm:spPr/>
      <dgm:t>
        <a:bodyPr/>
        <a:lstStyle/>
        <a:p>
          <a:endParaRPr lang="ru-RU"/>
        </a:p>
      </dgm:t>
    </dgm:pt>
    <dgm:pt modelId="{BB8C50E3-28D3-4157-98B8-559816968044}">
      <dgm:prSet/>
      <dgm:spPr/>
      <dgm:t>
        <a:bodyPr/>
        <a:lstStyle/>
        <a:p>
          <a:pPr rtl="0"/>
          <a:r>
            <a:rPr lang="uk-UA" dirty="0" smtClean="0"/>
            <a:t>виявлення і усунення причин, які призводять до підкислення і </a:t>
          </a:r>
          <a:r>
            <a:rPr lang="uk-UA" dirty="0" err="1" smtClean="0"/>
            <a:t>підлуження</a:t>
          </a:r>
          <a:r>
            <a:rPr lang="uk-UA" dirty="0" smtClean="0"/>
            <a:t> - жорсткий режим раціонального землекористування, землеробської культури, дотримання технологій окультурення і відтворення родючості ґрунтів</a:t>
          </a:r>
          <a:endParaRPr lang="uk-UA" dirty="0"/>
        </a:p>
      </dgm:t>
    </dgm:pt>
    <dgm:pt modelId="{9B391E33-308A-4C4B-A058-3E39268B0067}" type="parTrans" cxnId="{81EE2D37-0074-4887-9579-91149D256300}">
      <dgm:prSet/>
      <dgm:spPr/>
      <dgm:t>
        <a:bodyPr/>
        <a:lstStyle/>
        <a:p>
          <a:endParaRPr lang="ru-RU"/>
        </a:p>
      </dgm:t>
    </dgm:pt>
    <dgm:pt modelId="{CA75E6F6-A4D0-42BF-8805-18D193087CE6}" type="sibTrans" cxnId="{81EE2D37-0074-4887-9579-91149D256300}">
      <dgm:prSet/>
      <dgm:spPr/>
      <dgm:t>
        <a:bodyPr/>
        <a:lstStyle/>
        <a:p>
          <a:endParaRPr lang="ru-RU"/>
        </a:p>
      </dgm:t>
    </dgm:pt>
    <dgm:pt modelId="{CDAF406D-B8AC-4A6E-AD6C-3F6008BE957A}" type="pres">
      <dgm:prSet presAssocID="{4F884699-DAF2-4763-AB40-4A09FCCF23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48CD6E-9217-4DB0-A8A4-B3B19F244126}" type="pres">
      <dgm:prSet presAssocID="{BEABF42D-2712-4848-A4BE-E02EA751AC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D146-9289-46A3-8634-AA1F7F7E60F5}" type="pres">
      <dgm:prSet presAssocID="{16D9CE36-1D9E-4ACB-BC21-243F037805FB}" presName="spacer" presStyleCnt="0"/>
      <dgm:spPr/>
    </dgm:pt>
    <dgm:pt modelId="{F7303C79-5C95-414E-93FA-9A86C3B05D3A}" type="pres">
      <dgm:prSet presAssocID="{EBD256ED-4C75-46C6-B1DE-397B0C78D5C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5A935-FAF9-42C8-A438-F083F60433E7}" type="pres">
      <dgm:prSet presAssocID="{4F367F90-7990-4539-BBB3-3692C0BA9E64}" presName="spacer" presStyleCnt="0"/>
      <dgm:spPr/>
    </dgm:pt>
    <dgm:pt modelId="{185CF6C9-B086-4F18-8F00-99E207F009D9}" type="pres">
      <dgm:prSet presAssocID="{5D5E4869-6228-4AAC-B420-153AF3D2BC9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C5F1D-B379-4FC7-A5DD-A47C644F26F0}" type="pres">
      <dgm:prSet presAssocID="{5B95F98D-68D9-477E-AA5A-264EAF121FED}" presName="spacer" presStyleCnt="0"/>
      <dgm:spPr/>
    </dgm:pt>
    <dgm:pt modelId="{5CF7ED72-A530-4750-8641-13EF7810A5A2}" type="pres">
      <dgm:prSet presAssocID="{EB277FAF-74AC-4990-B842-5F65183F6D4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09BF5-BAF8-4756-A451-070CC8E733C2}" type="pres">
      <dgm:prSet presAssocID="{78A7A7F4-0920-4713-9A28-52C76DB541DE}" presName="spacer" presStyleCnt="0"/>
      <dgm:spPr/>
    </dgm:pt>
    <dgm:pt modelId="{A0C61DE7-91C7-4D18-B571-690D14F0EA14}" type="pres">
      <dgm:prSet presAssocID="{18D2216E-BDE2-43D6-B533-19A0EF7E752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713F-5D47-4BEB-BF2B-BA24C9B0DB92}" type="pres">
      <dgm:prSet presAssocID="{E55ABD36-13CC-4140-9E91-279F70467C7A}" presName="spacer" presStyleCnt="0"/>
      <dgm:spPr/>
    </dgm:pt>
    <dgm:pt modelId="{0BE002E2-2E99-452B-87CF-3D065053B1C7}" type="pres">
      <dgm:prSet presAssocID="{BB8C50E3-28D3-4157-98B8-55981696804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ED119-D834-478A-9FA0-2EBD632CD2AA}" type="presOf" srcId="{BEABF42D-2712-4848-A4BE-E02EA751ACED}" destId="{9448CD6E-9217-4DB0-A8A4-B3B19F244126}" srcOrd="0" destOrd="0" presId="urn:microsoft.com/office/officeart/2005/8/layout/vList2"/>
    <dgm:cxn modelId="{ACA463C0-AC2B-4A99-AAAB-BBC628252DAC}" type="presOf" srcId="{18D2216E-BDE2-43D6-B533-19A0EF7E7520}" destId="{A0C61DE7-91C7-4D18-B571-690D14F0EA14}" srcOrd="0" destOrd="0" presId="urn:microsoft.com/office/officeart/2005/8/layout/vList2"/>
    <dgm:cxn modelId="{81EE2D37-0074-4887-9579-91149D256300}" srcId="{4F884699-DAF2-4763-AB40-4A09FCCF23E1}" destId="{BB8C50E3-28D3-4157-98B8-559816968044}" srcOrd="5" destOrd="0" parTransId="{9B391E33-308A-4C4B-A058-3E39268B0067}" sibTransId="{CA75E6F6-A4D0-42BF-8805-18D193087CE6}"/>
    <dgm:cxn modelId="{D07350DA-0010-4D0F-9B14-2796F4C2C202}" srcId="{4F884699-DAF2-4763-AB40-4A09FCCF23E1}" destId="{18D2216E-BDE2-43D6-B533-19A0EF7E7520}" srcOrd="4" destOrd="0" parTransId="{5EC4EAD6-D229-44C7-81BF-A124E60F3AED}" sibTransId="{E55ABD36-13CC-4140-9E91-279F70467C7A}"/>
    <dgm:cxn modelId="{5C7C455C-BAF8-4DC8-85F7-95102F07702B}" type="presOf" srcId="{EB277FAF-74AC-4990-B842-5F65183F6D4E}" destId="{5CF7ED72-A530-4750-8641-13EF7810A5A2}" srcOrd="0" destOrd="0" presId="urn:microsoft.com/office/officeart/2005/8/layout/vList2"/>
    <dgm:cxn modelId="{47BC31EA-3BD6-41C6-B791-8213DB3707F3}" srcId="{4F884699-DAF2-4763-AB40-4A09FCCF23E1}" destId="{5D5E4869-6228-4AAC-B420-153AF3D2BC96}" srcOrd="2" destOrd="0" parTransId="{23AF48BE-B672-46B2-B940-FE70692DEE0A}" sibTransId="{5B95F98D-68D9-477E-AA5A-264EAF121FED}"/>
    <dgm:cxn modelId="{BC7C0CED-516E-4031-AF52-0A5C4D148613}" srcId="{4F884699-DAF2-4763-AB40-4A09FCCF23E1}" destId="{BEABF42D-2712-4848-A4BE-E02EA751ACED}" srcOrd="0" destOrd="0" parTransId="{5A98115F-A4D5-469F-9832-922C408E3CDE}" sibTransId="{16D9CE36-1D9E-4ACB-BC21-243F037805FB}"/>
    <dgm:cxn modelId="{F6DE895A-6E48-423E-9A23-3130BEC35E4C}" srcId="{4F884699-DAF2-4763-AB40-4A09FCCF23E1}" destId="{EBD256ED-4C75-46C6-B1DE-397B0C78D5C8}" srcOrd="1" destOrd="0" parTransId="{DDCBE381-2EF1-43FC-93C3-B95E15DB314C}" sibTransId="{4F367F90-7990-4539-BBB3-3692C0BA9E64}"/>
    <dgm:cxn modelId="{98C50800-E314-4601-9FEF-52949B7B2C0D}" type="presOf" srcId="{EBD256ED-4C75-46C6-B1DE-397B0C78D5C8}" destId="{F7303C79-5C95-414E-93FA-9A86C3B05D3A}" srcOrd="0" destOrd="0" presId="urn:microsoft.com/office/officeart/2005/8/layout/vList2"/>
    <dgm:cxn modelId="{74F2E818-34FC-4F8C-A7A3-33C11650541F}" type="presOf" srcId="{4F884699-DAF2-4763-AB40-4A09FCCF23E1}" destId="{CDAF406D-B8AC-4A6E-AD6C-3F6008BE957A}" srcOrd="0" destOrd="0" presId="urn:microsoft.com/office/officeart/2005/8/layout/vList2"/>
    <dgm:cxn modelId="{46948839-44CE-4F56-B477-228C889816D9}" type="presOf" srcId="{BB8C50E3-28D3-4157-98B8-559816968044}" destId="{0BE002E2-2E99-452B-87CF-3D065053B1C7}" srcOrd="0" destOrd="0" presId="urn:microsoft.com/office/officeart/2005/8/layout/vList2"/>
    <dgm:cxn modelId="{520E19D2-53A2-4CA2-B048-057A1F7B5073}" type="presOf" srcId="{5D5E4869-6228-4AAC-B420-153AF3D2BC96}" destId="{185CF6C9-B086-4F18-8F00-99E207F009D9}" srcOrd="0" destOrd="0" presId="urn:microsoft.com/office/officeart/2005/8/layout/vList2"/>
    <dgm:cxn modelId="{CCBC1F79-5881-4227-8B7F-2D21C53DF624}" srcId="{4F884699-DAF2-4763-AB40-4A09FCCF23E1}" destId="{EB277FAF-74AC-4990-B842-5F65183F6D4E}" srcOrd="3" destOrd="0" parTransId="{8E4631EE-8AE1-4851-945D-0B33E1126FAD}" sibTransId="{78A7A7F4-0920-4713-9A28-52C76DB541DE}"/>
    <dgm:cxn modelId="{77151115-D427-445F-8F21-6C226F9BAD9A}" type="presParOf" srcId="{CDAF406D-B8AC-4A6E-AD6C-3F6008BE957A}" destId="{9448CD6E-9217-4DB0-A8A4-B3B19F244126}" srcOrd="0" destOrd="0" presId="urn:microsoft.com/office/officeart/2005/8/layout/vList2"/>
    <dgm:cxn modelId="{A6755665-73AF-4DAB-BB48-7C5E60552D96}" type="presParOf" srcId="{CDAF406D-B8AC-4A6E-AD6C-3F6008BE957A}" destId="{EF0DD146-9289-46A3-8634-AA1F7F7E60F5}" srcOrd="1" destOrd="0" presId="urn:microsoft.com/office/officeart/2005/8/layout/vList2"/>
    <dgm:cxn modelId="{6851AC4D-6E06-4EFF-95CC-8949D7834F04}" type="presParOf" srcId="{CDAF406D-B8AC-4A6E-AD6C-3F6008BE957A}" destId="{F7303C79-5C95-414E-93FA-9A86C3B05D3A}" srcOrd="2" destOrd="0" presId="urn:microsoft.com/office/officeart/2005/8/layout/vList2"/>
    <dgm:cxn modelId="{D0B95F4F-EAC7-410F-BAEC-265D430DF0E3}" type="presParOf" srcId="{CDAF406D-B8AC-4A6E-AD6C-3F6008BE957A}" destId="{2345A935-FAF9-42C8-A438-F083F60433E7}" srcOrd="3" destOrd="0" presId="urn:microsoft.com/office/officeart/2005/8/layout/vList2"/>
    <dgm:cxn modelId="{C6A30B8D-861F-4EF1-90C1-40031A564FCB}" type="presParOf" srcId="{CDAF406D-B8AC-4A6E-AD6C-3F6008BE957A}" destId="{185CF6C9-B086-4F18-8F00-99E207F009D9}" srcOrd="4" destOrd="0" presId="urn:microsoft.com/office/officeart/2005/8/layout/vList2"/>
    <dgm:cxn modelId="{FB08B322-D6B6-4B02-8326-06E7A6880B2F}" type="presParOf" srcId="{CDAF406D-B8AC-4A6E-AD6C-3F6008BE957A}" destId="{F83C5F1D-B379-4FC7-A5DD-A47C644F26F0}" srcOrd="5" destOrd="0" presId="urn:microsoft.com/office/officeart/2005/8/layout/vList2"/>
    <dgm:cxn modelId="{80D842A9-5C9D-403C-BE9E-D9E82E7755D5}" type="presParOf" srcId="{CDAF406D-B8AC-4A6E-AD6C-3F6008BE957A}" destId="{5CF7ED72-A530-4750-8641-13EF7810A5A2}" srcOrd="6" destOrd="0" presId="urn:microsoft.com/office/officeart/2005/8/layout/vList2"/>
    <dgm:cxn modelId="{6E0698AD-1F75-4A7B-9355-C0C6A9003DDB}" type="presParOf" srcId="{CDAF406D-B8AC-4A6E-AD6C-3F6008BE957A}" destId="{84809BF5-BAF8-4756-A451-070CC8E733C2}" srcOrd="7" destOrd="0" presId="urn:microsoft.com/office/officeart/2005/8/layout/vList2"/>
    <dgm:cxn modelId="{93C7281D-A1E0-4F49-80C0-75D0FE5419F7}" type="presParOf" srcId="{CDAF406D-B8AC-4A6E-AD6C-3F6008BE957A}" destId="{A0C61DE7-91C7-4D18-B571-690D14F0EA14}" srcOrd="8" destOrd="0" presId="urn:microsoft.com/office/officeart/2005/8/layout/vList2"/>
    <dgm:cxn modelId="{0CE9CB69-D31C-45C8-BED0-E5547DC2876B}" type="presParOf" srcId="{CDAF406D-B8AC-4A6E-AD6C-3F6008BE957A}" destId="{2908713F-5D47-4BEB-BF2B-BA24C9B0DB92}" srcOrd="9" destOrd="0" presId="urn:microsoft.com/office/officeart/2005/8/layout/vList2"/>
    <dgm:cxn modelId="{BA592BA5-D75E-4764-9D88-00EE420E73F0}" type="presParOf" srcId="{CDAF406D-B8AC-4A6E-AD6C-3F6008BE957A}" destId="{0BE002E2-2E99-452B-87CF-3D065053B1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4D92FE-9BEE-40D3-A3EF-26A4EE4E83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4D33E4-643C-4818-8843-1C3F1D93C837}">
      <dgm:prSet/>
      <dgm:spPr/>
      <dgm:t>
        <a:bodyPr/>
        <a:lstStyle/>
        <a:p>
          <a:pPr rtl="0"/>
          <a:r>
            <a:rPr lang="uk-UA" dirty="0" smtClean="0">
              <a:latin typeface="Arial Black" panose="020B0A04020102020204" pitchFamily="34" charset="0"/>
            </a:rPr>
            <a:t>комплекс агромеліоративних, агротехнічних та агрохімічних засобів:</a:t>
          </a:r>
          <a:endParaRPr lang="uk-UA" dirty="0">
            <a:latin typeface="Arial Black" panose="020B0A04020102020204" pitchFamily="34" charset="0"/>
          </a:endParaRPr>
        </a:p>
      </dgm:t>
    </dgm:pt>
    <dgm:pt modelId="{15C96036-A6E3-4C00-96FB-E91E0EB930D3}" type="parTrans" cxnId="{DA6A335C-202A-497B-A21E-5A71F96830B9}">
      <dgm:prSet/>
      <dgm:spPr/>
      <dgm:t>
        <a:bodyPr/>
        <a:lstStyle/>
        <a:p>
          <a:endParaRPr lang="ru-RU"/>
        </a:p>
      </dgm:t>
    </dgm:pt>
    <dgm:pt modelId="{025302F1-5F7D-4841-8EFD-ACB6DA8AC755}" type="sibTrans" cxnId="{DA6A335C-202A-497B-A21E-5A71F96830B9}">
      <dgm:prSet/>
      <dgm:spPr/>
      <dgm:t>
        <a:bodyPr/>
        <a:lstStyle/>
        <a:p>
          <a:endParaRPr lang="ru-RU"/>
        </a:p>
      </dgm:t>
    </dgm:pt>
    <dgm:pt modelId="{36060CAA-3170-4241-AB07-08D7EFD4FA87}">
      <dgm:prSet/>
      <dgm:spPr/>
      <dgm:t>
        <a:bodyPr/>
        <a:lstStyle/>
        <a:p>
          <a:pPr rtl="0"/>
          <a:r>
            <a:rPr lang="uk-UA" smtClean="0"/>
            <a:t>оперативне управління режимами зрошення поліпшення якості зрошувальних вод</a:t>
          </a:r>
          <a:endParaRPr lang="uk-UA"/>
        </a:p>
      </dgm:t>
    </dgm:pt>
    <dgm:pt modelId="{6CC23EA6-9841-4CC4-A9E8-5AF90830CD0B}" type="parTrans" cxnId="{F21B96BE-E26A-4C55-868A-07E5064BC4CE}">
      <dgm:prSet/>
      <dgm:spPr/>
      <dgm:t>
        <a:bodyPr/>
        <a:lstStyle/>
        <a:p>
          <a:endParaRPr lang="ru-RU"/>
        </a:p>
      </dgm:t>
    </dgm:pt>
    <dgm:pt modelId="{876A6668-D746-4385-9D29-FF1D5C2E5290}" type="sibTrans" cxnId="{F21B96BE-E26A-4C55-868A-07E5064BC4CE}">
      <dgm:prSet/>
      <dgm:spPr/>
      <dgm:t>
        <a:bodyPr/>
        <a:lstStyle/>
        <a:p>
          <a:endParaRPr lang="ru-RU"/>
        </a:p>
      </dgm:t>
    </dgm:pt>
    <dgm:pt modelId="{6A8B3D64-B2BA-4123-BB3B-3307C7C711BB}">
      <dgm:prSet/>
      <dgm:spPr/>
      <dgm:t>
        <a:bodyPr/>
        <a:lstStyle/>
        <a:p>
          <a:pPr rtl="0"/>
          <a:r>
            <a:rPr lang="uk-UA" smtClean="0"/>
            <a:t>очищення води</a:t>
          </a:r>
          <a:endParaRPr lang="uk-UA"/>
        </a:p>
      </dgm:t>
    </dgm:pt>
    <dgm:pt modelId="{0FE1B805-8767-4B19-9387-42905F8435C5}" type="parTrans" cxnId="{685B5F12-3AF1-45BC-8806-0A78977AC159}">
      <dgm:prSet/>
      <dgm:spPr/>
      <dgm:t>
        <a:bodyPr/>
        <a:lstStyle/>
        <a:p>
          <a:endParaRPr lang="ru-RU"/>
        </a:p>
      </dgm:t>
    </dgm:pt>
    <dgm:pt modelId="{17E460D8-F4A7-49F6-AE95-5CA4C77A492A}" type="sibTrans" cxnId="{685B5F12-3AF1-45BC-8806-0A78977AC159}">
      <dgm:prSet/>
      <dgm:spPr/>
      <dgm:t>
        <a:bodyPr/>
        <a:lstStyle/>
        <a:p>
          <a:endParaRPr lang="ru-RU"/>
        </a:p>
      </dgm:t>
    </dgm:pt>
    <dgm:pt modelId="{F4DA0BC2-0ADA-45CA-B071-61B5E1AFA511}">
      <dgm:prSet/>
      <dgm:spPr/>
      <dgm:t>
        <a:bodyPr/>
        <a:lstStyle/>
        <a:p>
          <a:pPr rtl="0"/>
          <a:r>
            <a:rPr lang="uk-UA" smtClean="0"/>
            <a:t>планування поверхні з регулюванням поверхневого стоку</a:t>
          </a:r>
          <a:endParaRPr lang="uk-UA"/>
        </a:p>
      </dgm:t>
    </dgm:pt>
    <dgm:pt modelId="{483086F5-8E0C-4C76-90BE-51B6AF551C91}" type="parTrans" cxnId="{27FBDB1A-04E1-4AF5-B2EF-E7AAE521C767}">
      <dgm:prSet/>
      <dgm:spPr/>
      <dgm:t>
        <a:bodyPr/>
        <a:lstStyle/>
        <a:p>
          <a:endParaRPr lang="ru-RU"/>
        </a:p>
      </dgm:t>
    </dgm:pt>
    <dgm:pt modelId="{745F1FFE-903A-45D2-B984-1DBD139CA3AC}" type="sibTrans" cxnId="{27FBDB1A-04E1-4AF5-B2EF-E7AAE521C767}">
      <dgm:prSet/>
      <dgm:spPr/>
      <dgm:t>
        <a:bodyPr/>
        <a:lstStyle/>
        <a:p>
          <a:endParaRPr lang="ru-RU"/>
        </a:p>
      </dgm:t>
    </dgm:pt>
    <dgm:pt modelId="{BEF639D9-4AAC-457C-8F13-8545876971B3}">
      <dgm:prSet/>
      <dgm:spPr/>
      <dgm:t>
        <a:bodyPr/>
        <a:lstStyle/>
        <a:p>
          <a:pPr rtl="0"/>
          <a:r>
            <a:rPr lang="uk-UA" smtClean="0"/>
            <a:t>дренаж  тощо</a:t>
          </a:r>
          <a:endParaRPr lang="uk-UA"/>
        </a:p>
      </dgm:t>
    </dgm:pt>
    <dgm:pt modelId="{2840B0E2-249C-42E8-8D8A-087DDA2D6CE4}" type="parTrans" cxnId="{57FFB7EF-8425-4CA5-9D2A-14AF577C5227}">
      <dgm:prSet/>
      <dgm:spPr/>
      <dgm:t>
        <a:bodyPr/>
        <a:lstStyle/>
        <a:p>
          <a:endParaRPr lang="ru-RU"/>
        </a:p>
      </dgm:t>
    </dgm:pt>
    <dgm:pt modelId="{599A4738-AAA5-49E7-937E-F5C7F6A9745B}" type="sibTrans" cxnId="{57FFB7EF-8425-4CA5-9D2A-14AF577C5227}">
      <dgm:prSet/>
      <dgm:spPr/>
      <dgm:t>
        <a:bodyPr/>
        <a:lstStyle/>
        <a:p>
          <a:endParaRPr lang="ru-RU"/>
        </a:p>
      </dgm:t>
    </dgm:pt>
    <dgm:pt modelId="{54EAA258-10D1-458F-A2A5-B78527E27DE2}" type="pres">
      <dgm:prSet presAssocID="{D44D92FE-9BEE-40D3-A3EF-26A4EE4E8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45DB5-64FA-4599-85F1-508D18BCE75A}" type="pres">
      <dgm:prSet presAssocID="{574D33E4-643C-4818-8843-1C3F1D93C8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34C3D-DEFA-4C2F-A33D-C3D2AFE47C21}" type="pres">
      <dgm:prSet presAssocID="{025302F1-5F7D-4841-8EFD-ACB6DA8AC755}" presName="spacer" presStyleCnt="0"/>
      <dgm:spPr/>
    </dgm:pt>
    <dgm:pt modelId="{0DEF7958-FA03-44D3-9DA0-EAA58392EF85}" type="pres">
      <dgm:prSet presAssocID="{36060CAA-3170-4241-AB07-08D7EFD4FA8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4FEE2-6BEB-4361-BF95-56A8864917C5}" type="pres">
      <dgm:prSet presAssocID="{876A6668-D746-4385-9D29-FF1D5C2E5290}" presName="spacer" presStyleCnt="0"/>
      <dgm:spPr/>
    </dgm:pt>
    <dgm:pt modelId="{C1B18373-1AAB-498E-B785-BA076D10FC3F}" type="pres">
      <dgm:prSet presAssocID="{6A8B3D64-B2BA-4123-BB3B-3307C7C711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6DB2A-FC21-4BA1-95D0-89F2098FBBD9}" type="pres">
      <dgm:prSet presAssocID="{17E460D8-F4A7-49F6-AE95-5CA4C77A492A}" presName="spacer" presStyleCnt="0"/>
      <dgm:spPr/>
    </dgm:pt>
    <dgm:pt modelId="{062F9961-9818-4343-8C82-B72A3C14E8B5}" type="pres">
      <dgm:prSet presAssocID="{F4DA0BC2-0ADA-45CA-B071-61B5E1AFA5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B3DB5-82C7-4CCA-B49B-8777F7EA7A87}" type="pres">
      <dgm:prSet presAssocID="{745F1FFE-903A-45D2-B984-1DBD139CA3AC}" presName="spacer" presStyleCnt="0"/>
      <dgm:spPr/>
    </dgm:pt>
    <dgm:pt modelId="{9C475D43-2711-47B9-BF2A-570E72D2FECA}" type="pres">
      <dgm:prSet presAssocID="{BEF639D9-4AAC-457C-8F13-8545876971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A335C-202A-497B-A21E-5A71F96830B9}" srcId="{D44D92FE-9BEE-40D3-A3EF-26A4EE4E836E}" destId="{574D33E4-643C-4818-8843-1C3F1D93C837}" srcOrd="0" destOrd="0" parTransId="{15C96036-A6E3-4C00-96FB-E91E0EB930D3}" sibTransId="{025302F1-5F7D-4841-8EFD-ACB6DA8AC755}"/>
    <dgm:cxn modelId="{062F6F4C-818D-49AD-9DCA-F344B8128034}" type="presOf" srcId="{D44D92FE-9BEE-40D3-A3EF-26A4EE4E836E}" destId="{54EAA258-10D1-458F-A2A5-B78527E27DE2}" srcOrd="0" destOrd="0" presId="urn:microsoft.com/office/officeart/2005/8/layout/vList2"/>
    <dgm:cxn modelId="{03B7AA4E-7311-44E7-8568-B51EC3D11566}" type="presOf" srcId="{BEF639D9-4AAC-457C-8F13-8545876971B3}" destId="{9C475D43-2711-47B9-BF2A-570E72D2FECA}" srcOrd="0" destOrd="0" presId="urn:microsoft.com/office/officeart/2005/8/layout/vList2"/>
    <dgm:cxn modelId="{2857265C-E388-41F9-A787-1AC2100967EC}" type="presOf" srcId="{6A8B3D64-B2BA-4123-BB3B-3307C7C711BB}" destId="{C1B18373-1AAB-498E-B785-BA076D10FC3F}" srcOrd="0" destOrd="0" presId="urn:microsoft.com/office/officeart/2005/8/layout/vList2"/>
    <dgm:cxn modelId="{27FBDB1A-04E1-4AF5-B2EF-E7AAE521C767}" srcId="{D44D92FE-9BEE-40D3-A3EF-26A4EE4E836E}" destId="{F4DA0BC2-0ADA-45CA-B071-61B5E1AFA511}" srcOrd="3" destOrd="0" parTransId="{483086F5-8E0C-4C76-90BE-51B6AF551C91}" sibTransId="{745F1FFE-903A-45D2-B984-1DBD139CA3AC}"/>
    <dgm:cxn modelId="{685B5F12-3AF1-45BC-8806-0A78977AC159}" srcId="{D44D92FE-9BEE-40D3-A3EF-26A4EE4E836E}" destId="{6A8B3D64-B2BA-4123-BB3B-3307C7C711BB}" srcOrd="2" destOrd="0" parTransId="{0FE1B805-8767-4B19-9387-42905F8435C5}" sibTransId="{17E460D8-F4A7-49F6-AE95-5CA4C77A492A}"/>
    <dgm:cxn modelId="{691E8162-793C-4273-B944-BD62334EA807}" type="presOf" srcId="{F4DA0BC2-0ADA-45CA-B071-61B5E1AFA511}" destId="{062F9961-9818-4343-8C82-B72A3C14E8B5}" srcOrd="0" destOrd="0" presId="urn:microsoft.com/office/officeart/2005/8/layout/vList2"/>
    <dgm:cxn modelId="{57FFB7EF-8425-4CA5-9D2A-14AF577C5227}" srcId="{D44D92FE-9BEE-40D3-A3EF-26A4EE4E836E}" destId="{BEF639D9-4AAC-457C-8F13-8545876971B3}" srcOrd="4" destOrd="0" parTransId="{2840B0E2-249C-42E8-8D8A-087DDA2D6CE4}" sibTransId="{599A4738-AAA5-49E7-937E-F5C7F6A9745B}"/>
    <dgm:cxn modelId="{DBCE7AD1-FCDF-44CF-9829-88DCC9019FF4}" type="presOf" srcId="{574D33E4-643C-4818-8843-1C3F1D93C837}" destId="{20845DB5-64FA-4599-85F1-508D18BCE75A}" srcOrd="0" destOrd="0" presId="urn:microsoft.com/office/officeart/2005/8/layout/vList2"/>
    <dgm:cxn modelId="{F21B96BE-E26A-4C55-868A-07E5064BC4CE}" srcId="{D44D92FE-9BEE-40D3-A3EF-26A4EE4E836E}" destId="{36060CAA-3170-4241-AB07-08D7EFD4FA87}" srcOrd="1" destOrd="0" parTransId="{6CC23EA6-9841-4CC4-A9E8-5AF90830CD0B}" sibTransId="{876A6668-D746-4385-9D29-FF1D5C2E5290}"/>
    <dgm:cxn modelId="{10D0D973-AA6F-46A6-9754-272672BBE725}" type="presOf" srcId="{36060CAA-3170-4241-AB07-08D7EFD4FA87}" destId="{0DEF7958-FA03-44D3-9DA0-EAA58392EF85}" srcOrd="0" destOrd="0" presId="urn:microsoft.com/office/officeart/2005/8/layout/vList2"/>
    <dgm:cxn modelId="{CA07A3F2-7098-434F-8158-B4D603430E55}" type="presParOf" srcId="{54EAA258-10D1-458F-A2A5-B78527E27DE2}" destId="{20845DB5-64FA-4599-85F1-508D18BCE75A}" srcOrd="0" destOrd="0" presId="urn:microsoft.com/office/officeart/2005/8/layout/vList2"/>
    <dgm:cxn modelId="{FCC5F7CB-6EF7-4BF7-A569-B708EF83A6EA}" type="presParOf" srcId="{54EAA258-10D1-458F-A2A5-B78527E27DE2}" destId="{DC634C3D-DEFA-4C2F-A33D-C3D2AFE47C21}" srcOrd="1" destOrd="0" presId="urn:microsoft.com/office/officeart/2005/8/layout/vList2"/>
    <dgm:cxn modelId="{499BB9DB-0030-4CBB-BC07-031FB6F9FF3F}" type="presParOf" srcId="{54EAA258-10D1-458F-A2A5-B78527E27DE2}" destId="{0DEF7958-FA03-44D3-9DA0-EAA58392EF85}" srcOrd="2" destOrd="0" presId="urn:microsoft.com/office/officeart/2005/8/layout/vList2"/>
    <dgm:cxn modelId="{6DFD25D5-9228-48C8-80BE-8E26ABED453D}" type="presParOf" srcId="{54EAA258-10D1-458F-A2A5-B78527E27DE2}" destId="{BF54FEE2-6BEB-4361-BF95-56A8864917C5}" srcOrd="3" destOrd="0" presId="urn:microsoft.com/office/officeart/2005/8/layout/vList2"/>
    <dgm:cxn modelId="{8798CF38-3301-4D10-8F6D-7F8AE5E0FEA1}" type="presParOf" srcId="{54EAA258-10D1-458F-A2A5-B78527E27DE2}" destId="{C1B18373-1AAB-498E-B785-BA076D10FC3F}" srcOrd="4" destOrd="0" presId="urn:microsoft.com/office/officeart/2005/8/layout/vList2"/>
    <dgm:cxn modelId="{5F14284B-99BB-435A-8CBE-E2D97B5BA88A}" type="presParOf" srcId="{54EAA258-10D1-458F-A2A5-B78527E27DE2}" destId="{9A66DB2A-FC21-4BA1-95D0-89F2098FBBD9}" srcOrd="5" destOrd="0" presId="urn:microsoft.com/office/officeart/2005/8/layout/vList2"/>
    <dgm:cxn modelId="{2C740305-CC64-40C2-A47D-4C9A4C6D1E88}" type="presParOf" srcId="{54EAA258-10D1-458F-A2A5-B78527E27DE2}" destId="{062F9961-9818-4343-8C82-B72A3C14E8B5}" srcOrd="6" destOrd="0" presId="urn:microsoft.com/office/officeart/2005/8/layout/vList2"/>
    <dgm:cxn modelId="{C2DE11A5-4DC1-4F9C-A615-776590086CE3}" type="presParOf" srcId="{54EAA258-10D1-458F-A2A5-B78527E27DE2}" destId="{1F8B3DB5-82C7-4CCA-B49B-8777F7EA7A87}" srcOrd="7" destOrd="0" presId="urn:microsoft.com/office/officeart/2005/8/layout/vList2"/>
    <dgm:cxn modelId="{3F4D96B0-46A1-4AF9-959A-293E5CC51BEE}" type="presParOf" srcId="{54EAA258-10D1-458F-A2A5-B78527E27DE2}" destId="{9C475D43-2711-47B9-BF2A-570E72D2FE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62999E-9841-4AF6-B9ED-1D4B336D16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B0B77A-E0A7-4D7D-8552-F554D2B73F4E}">
      <dgm:prSet/>
      <dgm:spPr/>
      <dgm:t>
        <a:bodyPr/>
        <a:lstStyle/>
        <a:p>
          <a:pPr rtl="0"/>
          <a:r>
            <a:rPr lang="uk-UA" smtClean="0"/>
            <a:t>Розробка Державного положення про використання земель меліоративного фонду </a:t>
          </a:r>
          <a:endParaRPr lang="uk-UA"/>
        </a:p>
      </dgm:t>
    </dgm:pt>
    <dgm:pt modelId="{3FD80D3A-FF98-4985-9C2E-584F0A521495}" type="parTrans" cxnId="{BA128BE2-615B-4111-9C0E-DBEF9B55EAB3}">
      <dgm:prSet/>
      <dgm:spPr/>
      <dgm:t>
        <a:bodyPr/>
        <a:lstStyle/>
        <a:p>
          <a:endParaRPr lang="ru-RU"/>
        </a:p>
      </dgm:t>
    </dgm:pt>
    <dgm:pt modelId="{3F01E0BA-3AB0-4387-9749-66D6C8EE057C}" type="sibTrans" cxnId="{BA128BE2-615B-4111-9C0E-DBEF9B55EAB3}">
      <dgm:prSet/>
      <dgm:spPr/>
      <dgm:t>
        <a:bodyPr/>
        <a:lstStyle/>
        <a:p>
          <a:endParaRPr lang="ru-RU"/>
        </a:p>
      </dgm:t>
    </dgm:pt>
    <dgm:pt modelId="{C9C4FE59-64C6-462A-8A24-DAD0FF7BCEBF}">
      <dgm:prSet/>
      <dgm:spPr/>
      <dgm:t>
        <a:bodyPr/>
        <a:lstStyle/>
        <a:p>
          <a:pPr rtl="0"/>
          <a:r>
            <a:rPr lang="uk-UA" smtClean="0"/>
            <a:t>Перехід від концепції суцільного зрошення до оазисного (локального) з впровадженням більш економних засобів зрошення</a:t>
          </a:r>
          <a:endParaRPr lang="uk-UA"/>
        </a:p>
      </dgm:t>
    </dgm:pt>
    <dgm:pt modelId="{D0D1CC79-BF66-406B-9761-A311664CE2F8}" type="parTrans" cxnId="{212CFE3B-AFDB-4F05-AD74-A882D0F207DC}">
      <dgm:prSet/>
      <dgm:spPr/>
      <dgm:t>
        <a:bodyPr/>
        <a:lstStyle/>
        <a:p>
          <a:endParaRPr lang="ru-RU"/>
        </a:p>
      </dgm:t>
    </dgm:pt>
    <dgm:pt modelId="{5A2ABC2F-C3C5-49E6-8B07-38540F65AF18}" type="sibTrans" cxnId="{212CFE3B-AFDB-4F05-AD74-A882D0F207DC}">
      <dgm:prSet/>
      <dgm:spPr/>
      <dgm:t>
        <a:bodyPr/>
        <a:lstStyle/>
        <a:p>
          <a:endParaRPr lang="ru-RU"/>
        </a:p>
      </dgm:t>
    </dgm:pt>
    <dgm:pt modelId="{102E8F0F-0558-4E37-A95C-3FCA7C2190C5}">
      <dgm:prSet/>
      <dgm:spPr/>
      <dgm:t>
        <a:bodyPr/>
        <a:lstStyle/>
        <a:p>
          <a:pPr rtl="0"/>
          <a:r>
            <a:rPr lang="uk-UA" smtClean="0"/>
            <a:t>Розробка комплексної програми підвищення технічного рівня зрошуваних та осушених земель на рівні обласних водогосподарських установ</a:t>
          </a:r>
          <a:endParaRPr lang="uk-UA"/>
        </a:p>
      </dgm:t>
    </dgm:pt>
    <dgm:pt modelId="{8BF6BAC3-A7F5-463A-8CF3-A9BA98AA9BD5}" type="parTrans" cxnId="{1937A55D-5A23-42C3-82B1-8DE18CECD67F}">
      <dgm:prSet/>
      <dgm:spPr/>
      <dgm:t>
        <a:bodyPr/>
        <a:lstStyle/>
        <a:p>
          <a:endParaRPr lang="ru-RU"/>
        </a:p>
      </dgm:t>
    </dgm:pt>
    <dgm:pt modelId="{D6C43F5C-99DA-493D-8BF9-6AF3BB8BE314}" type="sibTrans" cxnId="{1937A55D-5A23-42C3-82B1-8DE18CECD67F}">
      <dgm:prSet/>
      <dgm:spPr/>
      <dgm:t>
        <a:bodyPr/>
        <a:lstStyle/>
        <a:p>
          <a:endParaRPr lang="ru-RU"/>
        </a:p>
      </dgm:t>
    </dgm:pt>
    <dgm:pt modelId="{847480B2-11A5-42A5-A40E-1359927ED043}">
      <dgm:prSet/>
      <dgm:spPr/>
      <dgm:t>
        <a:bodyPr/>
        <a:lstStyle/>
        <a:p>
          <a:pPr rtl="0"/>
          <a:r>
            <a:rPr lang="uk-UA" smtClean="0"/>
            <a:t>Розробка та впровадження агроекологічної концепції зрошення земель та біогеохімічних принципів екологічного нормування припустимих навантажень на екосистеми</a:t>
          </a:r>
          <a:endParaRPr lang="uk-UA"/>
        </a:p>
      </dgm:t>
    </dgm:pt>
    <dgm:pt modelId="{60AF4CCD-6FD9-4022-AB5F-C747AE4A9CAB}" type="parTrans" cxnId="{13ED6313-406C-4CE3-B538-68B22C6CA14D}">
      <dgm:prSet/>
      <dgm:spPr/>
      <dgm:t>
        <a:bodyPr/>
        <a:lstStyle/>
        <a:p>
          <a:endParaRPr lang="ru-RU"/>
        </a:p>
      </dgm:t>
    </dgm:pt>
    <dgm:pt modelId="{68B3210D-3BA2-4B5E-8778-5D809C6A9A5F}" type="sibTrans" cxnId="{13ED6313-406C-4CE3-B538-68B22C6CA14D}">
      <dgm:prSet/>
      <dgm:spPr/>
      <dgm:t>
        <a:bodyPr/>
        <a:lstStyle/>
        <a:p>
          <a:endParaRPr lang="ru-RU"/>
        </a:p>
      </dgm:t>
    </dgm:pt>
    <dgm:pt modelId="{04BFF7B5-24F5-4D3F-8BC9-C4BDC6D66AB2}">
      <dgm:prSet/>
      <dgm:spPr/>
      <dgm:t>
        <a:bodyPr/>
        <a:lstStyle/>
        <a:p>
          <a:pPr rtl="0"/>
          <a:r>
            <a:rPr lang="uk-UA" smtClean="0"/>
            <a:t>Проведення моніторингу земель меліоративного фонду, розробка науково-обгрунтованої програми робіт з організації моніторингу зрошуваних земель</a:t>
          </a:r>
          <a:endParaRPr lang="uk-UA"/>
        </a:p>
      </dgm:t>
    </dgm:pt>
    <dgm:pt modelId="{E7460DB5-F13C-4B82-89B9-DC1B7C865196}" type="parTrans" cxnId="{AF33F514-4231-410A-B5AC-8B9D788E0C96}">
      <dgm:prSet/>
      <dgm:spPr/>
      <dgm:t>
        <a:bodyPr/>
        <a:lstStyle/>
        <a:p>
          <a:endParaRPr lang="ru-RU"/>
        </a:p>
      </dgm:t>
    </dgm:pt>
    <dgm:pt modelId="{E2BA40B3-1681-4CAB-B95C-5218F419CF90}" type="sibTrans" cxnId="{AF33F514-4231-410A-B5AC-8B9D788E0C96}">
      <dgm:prSet/>
      <dgm:spPr/>
      <dgm:t>
        <a:bodyPr/>
        <a:lstStyle/>
        <a:p>
          <a:endParaRPr lang="ru-RU"/>
        </a:p>
      </dgm:t>
    </dgm:pt>
    <dgm:pt modelId="{16A2F118-7E45-4B57-BB6F-D50593E06C25}" type="pres">
      <dgm:prSet presAssocID="{5D62999E-9841-4AF6-B9ED-1D4B336D16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F1221-1A16-4503-B474-2FB9618B56CA}" type="pres">
      <dgm:prSet presAssocID="{69B0B77A-E0A7-4D7D-8552-F554D2B73F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8E240-E66D-446B-AEAD-F104AC6E7BCA}" type="pres">
      <dgm:prSet presAssocID="{3F01E0BA-3AB0-4387-9749-66D6C8EE057C}" presName="spacer" presStyleCnt="0"/>
      <dgm:spPr/>
    </dgm:pt>
    <dgm:pt modelId="{EF0459AE-D132-4383-8461-971F45F4EFE8}" type="pres">
      <dgm:prSet presAssocID="{C9C4FE59-64C6-462A-8A24-DAD0FF7BCE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BF30-82F0-4F2F-A103-3292C9DCF71E}" type="pres">
      <dgm:prSet presAssocID="{5A2ABC2F-C3C5-49E6-8B07-38540F65AF18}" presName="spacer" presStyleCnt="0"/>
      <dgm:spPr/>
    </dgm:pt>
    <dgm:pt modelId="{C5CC61F7-0912-466F-8D9D-3D8A33CB92BA}" type="pres">
      <dgm:prSet presAssocID="{102E8F0F-0558-4E37-A95C-3FCA7C2190C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ED670-A103-4517-856F-159927967E54}" type="pres">
      <dgm:prSet presAssocID="{D6C43F5C-99DA-493D-8BF9-6AF3BB8BE314}" presName="spacer" presStyleCnt="0"/>
      <dgm:spPr/>
    </dgm:pt>
    <dgm:pt modelId="{C893B4AE-71E6-4965-BF94-26106AD347D4}" type="pres">
      <dgm:prSet presAssocID="{847480B2-11A5-42A5-A40E-1359927ED0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8A09-E0E3-4D45-899D-5082CEDC90EB}" type="pres">
      <dgm:prSet presAssocID="{68B3210D-3BA2-4B5E-8778-5D809C6A9A5F}" presName="spacer" presStyleCnt="0"/>
      <dgm:spPr/>
    </dgm:pt>
    <dgm:pt modelId="{856CCAAA-266F-4D69-B61D-E284FC63FDF0}" type="pres">
      <dgm:prSet presAssocID="{04BFF7B5-24F5-4D3F-8BC9-C4BDC6D66AB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DF810-C066-481D-97A9-4237E9FFFBCC}" type="presOf" srcId="{5D62999E-9841-4AF6-B9ED-1D4B336D1637}" destId="{16A2F118-7E45-4B57-BB6F-D50593E06C25}" srcOrd="0" destOrd="0" presId="urn:microsoft.com/office/officeart/2005/8/layout/vList2"/>
    <dgm:cxn modelId="{AF33F514-4231-410A-B5AC-8B9D788E0C96}" srcId="{5D62999E-9841-4AF6-B9ED-1D4B336D1637}" destId="{04BFF7B5-24F5-4D3F-8BC9-C4BDC6D66AB2}" srcOrd="4" destOrd="0" parTransId="{E7460DB5-F13C-4B82-89B9-DC1B7C865196}" sibTransId="{E2BA40B3-1681-4CAB-B95C-5218F419CF90}"/>
    <dgm:cxn modelId="{13ED6313-406C-4CE3-B538-68B22C6CA14D}" srcId="{5D62999E-9841-4AF6-B9ED-1D4B336D1637}" destId="{847480B2-11A5-42A5-A40E-1359927ED043}" srcOrd="3" destOrd="0" parTransId="{60AF4CCD-6FD9-4022-AB5F-C747AE4A9CAB}" sibTransId="{68B3210D-3BA2-4B5E-8778-5D809C6A9A5F}"/>
    <dgm:cxn modelId="{A6EE82B3-B190-4C11-886D-1EDA92F460E3}" type="presOf" srcId="{102E8F0F-0558-4E37-A95C-3FCA7C2190C5}" destId="{C5CC61F7-0912-466F-8D9D-3D8A33CB92BA}" srcOrd="0" destOrd="0" presId="urn:microsoft.com/office/officeart/2005/8/layout/vList2"/>
    <dgm:cxn modelId="{A1186E8C-DDAF-4C63-859D-83D1496747BB}" type="presOf" srcId="{847480B2-11A5-42A5-A40E-1359927ED043}" destId="{C893B4AE-71E6-4965-BF94-26106AD347D4}" srcOrd="0" destOrd="0" presId="urn:microsoft.com/office/officeart/2005/8/layout/vList2"/>
    <dgm:cxn modelId="{212CFE3B-AFDB-4F05-AD74-A882D0F207DC}" srcId="{5D62999E-9841-4AF6-B9ED-1D4B336D1637}" destId="{C9C4FE59-64C6-462A-8A24-DAD0FF7BCEBF}" srcOrd="1" destOrd="0" parTransId="{D0D1CC79-BF66-406B-9761-A311664CE2F8}" sibTransId="{5A2ABC2F-C3C5-49E6-8B07-38540F65AF18}"/>
    <dgm:cxn modelId="{873CC48D-0739-44E6-9F56-E261A80A7DB6}" type="presOf" srcId="{69B0B77A-E0A7-4D7D-8552-F554D2B73F4E}" destId="{831F1221-1A16-4503-B474-2FB9618B56CA}" srcOrd="0" destOrd="0" presId="urn:microsoft.com/office/officeart/2005/8/layout/vList2"/>
    <dgm:cxn modelId="{0322493E-97DB-4470-81C8-8BC975AB018E}" type="presOf" srcId="{04BFF7B5-24F5-4D3F-8BC9-C4BDC6D66AB2}" destId="{856CCAAA-266F-4D69-B61D-E284FC63FDF0}" srcOrd="0" destOrd="0" presId="urn:microsoft.com/office/officeart/2005/8/layout/vList2"/>
    <dgm:cxn modelId="{BA128BE2-615B-4111-9C0E-DBEF9B55EAB3}" srcId="{5D62999E-9841-4AF6-B9ED-1D4B336D1637}" destId="{69B0B77A-E0A7-4D7D-8552-F554D2B73F4E}" srcOrd="0" destOrd="0" parTransId="{3FD80D3A-FF98-4985-9C2E-584F0A521495}" sibTransId="{3F01E0BA-3AB0-4387-9749-66D6C8EE057C}"/>
    <dgm:cxn modelId="{6D2CE017-5057-42D4-8557-80A8829832A8}" type="presOf" srcId="{C9C4FE59-64C6-462A-8A24-DAD0FF7BCEBF}" destId="{EF0459AE-D132-4383-8461-971F45F4EFE8}" srcOrd="0" destOrd="0" presId="urn:microsoft.com/office/officeart/2005/8/layout/vList2"/>
    <dgm:cxn modelId="{1937A55D-5A23-42C3-82B1-8DE18CECD67F}" srcId="{5D62999E-9841-4AF6-B9ED-1D4B336D1637}" destId="{102E8F0F-0558-4E37-A95C-3FCA7C2190C5}" srcOrd="2" destOrd="0" parTransId="{8BF6BAC3-A7F5-463A-8CF3-A9BA98AA9BD5}" sibTransId="{D6C43F5C-99DA-493D-8BF9-6AF3BB8BE314}"/>
    <dgm:cxn modelId="{58F89876-FC15-4FDE-AA0A-FBC419C00033}" type="presParOf" srcId="{16A2F118-7E45-4B57-BB6F-D50593E06C25}" destId="{831F1221-1A16-4503-B474-2FB9618B56CA}" srcOrd="0" destOrd="0" presId="urn:microsoft.com/office/officeart/2005/8/layout/vList2"/>
    <dgm:cxn modelId="{0C237E59-6384-4806-9457-67DA162AA68D}" type="presParOf" srcId="{16A2F118-7E45-4B57-BB6F-D50593E06C25}" destId="{3A98E240-E66D-446B-AEAD-F104AC6E7BCA}" srcOrd="1" destOrd="0" presId="urn:microsoft.com/office/officeart/2005/8/layout/vList2"/>
    <dgm:cxn modelId="{840D2910-0C94-4281-B1A3-1E246AB9F7FD}" type="presParOf" srcId="{16A2F118-7E45-4B57-BB6F-D50593E06C25}" destId="{EF0459AE-D132-4383-8461-971F45F4EFE8}" srcOrd="2" destOrd="0" presId="urn:microsoft.com/office/officeart/2005/8/layout/vList2"/>
    <dgm:cxn modelId="{BCB95D68-B80A-40F6-B730-C43BF43B5903}" type="presParOf" srcId="{16A2F118-7E45-4B57-BB6F-D50593E06C25}" destId="{45D1BF30-82F0-4F2F-A103-3292C9DCF71E}" srcOrd="3" destOrd="0" presId="urn:microsoft.com/office/officeart/2005/8/layout/vList2"/>
    <dgm:cxn modelId="{8E4C2B2E-30D5-4221-83F1-198EF42900A1}" type="presParOf" srcId="{16A2F118-7E45-4B57-BB6F-D50593E06C25}" destId="{C5CC61F7-0912-466F-8D9D-3D8A33CB92BA}" srcOrd="4" destOrd="0" presId="urn:microsoft.com/office/officeart/2005/8/layout/vList2"/>
    <dgm:cxn modelId="{0D859C6D-8325-4B59-9A86-1FF962349AE0}" type="presParOf" srcId="{16A2F118-7E45-4B57-BB6F-D50593E06C25}" destId="{C77ED670-A103-4517-856F-159927967E54}" srcOrd="5" destOrd="0" presId="urn:microsoft.com/office/officeart/2005/8/layout/vList2"/>
    <dgm:cxn modelId="{B946079D-7689-4509-AB15-E5E7093180C9}" type="presParOf" srcId="{16A2F118-7E45-4B57-BB6F-D50593E06C25}" destId="{C893B4AE-71E6-4965-BF94-26106AD347D4}" srcOrd="6" destOrd="0" presId="urn:microsoft.com/office/officeart/2005/8/layout/vList2"/>
    <dgm:cxn modelId="{E31EF8CC-60AE-4493-AD3E-24556B6A2C39}" type="presParOf" srcId="{16A2F118-7E45-4B57-BB6F-D50593E06C25}" destId="{AEE78A09-E0E3-4D45-899D-5082CEDC90EB}" srcOrd="7" destOrd="0" presId="urn:microsoft.com/office/officeart/2005/8/layout/vList2"/>
    <dgm:cxn modelId="{6960CB95-D3CF-4C48-AAF1-9F47C2C3208B}" type="presParOf" srcId="{16A2F118-7E45-4B57-BB6F-D50593E06C25}" destId="{856CCAAA-266F-4D69-B61D-E284FC63FD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147FD-83AB-47A5-8885-49919DCB074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1CE196-0A51-4E80-A0CE-0EAF24AB30C6}">
      <dgm:prSet/>
      <dgm:spPr/>
      <dgm:t>
        <a:bodyPr/>
        <a:lstStyle/>
        <a:p>
          <a:pPr rtl="0"/>
          <a:r>
            <a:rPr lang="ru-RU" smtClean="0"/>
            <a:t>шляхом збереження властивостей без істотних (класифікаційно значущих) змін</a:t>
          </a:r>
          <a:endParaRPr lang="uk-UA"/>
        </a:p>
      </dgm:t>
    </dgm:pt>
    <dgm:pt modelId="{33232907-8B9B-4FE0-A43A-6CEC001E63E6}" type="parTrans" cxnId="{A6AA0059-95C9-4D54-8F4D-85089253CD20}">
      <dgm:prSet/>
      <dgm:spPr/>
      <dgm:t>
        <a:bodyPr/>
        <a:lstStyle/>
        <a:p>
          <a:endParaRPr lang="ru-RU"/>
        </a:p>
      </dgm:t>
    </dgm:pt>
    <dgm:pt modelId="{27A66F54-400A-4B7E-BE50-04E893960E46}" type="sibTrans" cxnId="{A6AA0059-95C9-4D54-8F4D-85089253CD20}">
      <dgm:prSet/>
      <dgm:spPr/>
      <dgm:t>
        <a:bodyPr/>
        <a:lstStyle/>
        <a:p>
          <a:endParaRPr lang="ru-RU"/>
        </a:p>
      </dgm:t>
    </dgm:pt>
    <dgm:pt modelId="{3EE168BF-360E-4249-AD0A-1D4EC312ADA6}">
      <dgm:prSet/>
      <dgm:spPr/>
      <dgm:t>
        <a:bodyPr/>
        <a:lstStyle/>
        <a:p>
          <a:pPr rtl="0"/>
          <a:r>
            <a:rPr lang="ru-RU" dirty="0" smtClean="0"/>
            <a:t>шляхом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деградаційних</a:t>
          </a:r>
          <a:r>
            <a:rPr lang="ru-RU" dirty="0" smtClean="0"/>
            <a:t> </a:t>
          </a:r>
          <a:r>
            <a:rPr lang="ru-RU" dirty="0" err="1" smtClean="0"/>
            <a:t>процесів</a:t>
          </a:r>
          <a:r>
            <a:rPr lang="ru-RU" dirty="0" smtClean="0"/>
            <a:t> </a:t>
          </a:r>
          <a:br>
            <a:rPr lang="ru-RU" dirty="0" smtClean="0"/>
          </a:br>
          <a:endParaRPr lang="uk-UA" dirty="0"/>
        </a:p>
      </dgm:t>
    </dgm:pt>
    <dgm:pt modelId="{286F2A90-200E-4046-BACA-F49339DB5BB8}" type="parTrans" cxnId="{0DABBA38-EECC-466A-819C-BCC86124AFCF}">
      <dgm:prSet/>
      <dgm:spPr/>
      <dgm:t>
        <a:bodyPr/>
        <a:lstStyle/>
        <a:p>
          <a:endParaRPr lang="ru-RU"/>
        </a:p>
      </dgm:t>
    </dgm:pt>
    <dgm:pt modelId="{B1D94999-10C4-45D8-98E3-AEA83587B78D}" type="sibTrans" cxnId="{0DABBA38-EECC-466A-819C-BCC86124AFCF}">
      <dgm:prSet/>
      <dgm:spPr/>
      <dgm:t>
        <a:bodyPr/>
        <a:lstStyle/>
        <a:p>
          <a:endParaRPr lang="ru-RU"/>
        </a:p>
      </dgm:t>
    </dgm:pt>
    <dgm:pt modelId="{E2AE1111-9EE4-4A34-9E8C-7A2F939F89DF}" type="pres">
      <dgm:prSet presAssocID="{68A147FD-83AB-47A5-8885-49919DCB0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EE24F-239E-40ED-A0ED-C1AB7BD9D8FA}" type="pres">
      <dgm:prSet presAssocID="{C91CE196-0A51-4E80-A0CE-0EAF24AB30C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0C7D4-2A58-4E88-AE45-001BCA506A98}" type="pres">
      <dgm:prSet presAssocID="{27A66F54-400A-4B7E-BE50-04E893960E4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0BBCDFF-23FF-42CE-817B-180D6B49384C}" type="pres">
      <dgm:prSet presAssocID="{27A66F54-400A-4B7E-BE50-04E893960E4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03F44E4-5CE1-4525-91B1-25771F623AAF}" type="pres">
      <dgm:prSet presAssocID="{3EE168BF-360E-4249-AD0A-1D4EC312AD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0174-98D3-4341-94D3-ED496C449A7C}" type="pres">
      <dgm:prSet presAssocID="{B1D94999-10C4-45D8-98E3-AEA83587B78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0BD1D9D-4F16-46C5-ACE4-6EA0A5B7F648}" type="pres">
      <dgm:prSet presAssocID="{B1D94999-10C4-45D8-98E3-AEA83587B78D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AE4E8222-EFF7-4ADB-AD2A-9705AD942F3F}" type="presOf" srcId="{3EE168BF-360E-4249-AD0A-1D4EC312ADA6}" destId="{D03F44E4-5CE1-4525-91B1-25771F623AAF}" srcOrd="0" destOrd="0" presId="urn:microsoft.com/office/officeart/2005/8/layout/cycle2"/>
    <dgm:cxn modelId="{76DDAC34-9A48-4FB1-8E7F-9427DBC809A4}" type="presOf" srcId="{27A66F54-400A-4B7E-BE50-04E893960E46}" destId="{50BBCDFF-23FF-42CE-817B-180D6B49384C}" srcOrd="1" destOrd="0" presId="urn:microsoft.com/office/officeart/2005/8/layout/cycle2"/>
    <dgm:cxn modelId="{E30B429D-A697-4E19-A718-B41C2F502387}" type="presOf" srcId="{B1D94999-10C4-45D8-98E3-AEA83587B78D}" destId="{F0BD1D9D-4F16-46C5-ACE4-6EA0A5B7F648}" srcOrd="1" destOrd="0" presId="urn:microsoft.com/office/officeart/2005/8/layout/cycle2"/>
    <dgm:cxn modelId="{A6AA0059-95C9-4D54-8F4D-85089253CD20}" srcId="{68A147FD-83AB-47A5-8885-49919DCB0744}" destId="{C91CE196-0A51-4E80-A0CE-0EAF24AB30C6}" srcOrd="0" destOrd="0" parTransId="{33232907-8B9B-4FE0-A43A-6CEC001E63E6}" sibTransId="{27A66F54-400A-4B7E-BE50-04E893960E46}"/>
    <dgm:cxn modelId="{0DABBA38-EECC-466A-819C-BCC86124AFCF}" srcId="{68A147FD-83AB-47A5-8885-49919DCB0744}" destId="{3EE168BF-360E-4249-AD0A-1D4EC312ADA6}" srcOrd="1" destOrd="0" parTransId="{286F2A90-200E-4046-BACA-F49339DB5BB8}" sibTransId="{B1D94999-10C4-45D8-98E3-AEA83587B78D}"/>
    <dgm:cxn modelId="{07F258CD-A057-4F34-863B-3AB736724CDA}" type="presOf" srcId="{B1D94999-10C4-45D8-98E3-AEA83587B78D}" destId="{3A3F0174-98D3-4341-94D3-ED496C449A7C}" srcOrd="0" destOrd="0" presId="urn:microsoft.com/office/officeart/2005/8/layout/cycle2"/>
    <dgm:cxn modelId="{D60EAF72-0861-418B-AC4D-2485E5D2FEE6}" type="presOf" srcId="{27A66F54-400A-4B7E-BE50-04E893960E46}" destId="{28C0C7D4-2A58-4E88-AE45-001BCA506A98}" srcOrd="0" destOrd="0" presId="urn:microsoft.com/office/officeart/2005/8/layout/cycle2"/>
    <dgm:cxn modelId="{1A162D0C-7BE3-4A86-9B52-5ED9A36DEDC8}" type="presOf" srcId="{68A147FD-83AB-47A5-8885-49919DCB0744}" destId="{E2AE1111-9EE4-4A34-9E8C-7A2F939F89DF}" srcOrd="0" destOrd="0" presId="urn:microsoft.com/office/officeart/2005/8/layout/cycle2"/>
    <dgm:cxn modelId="{DEAA4518-A608-437D-AAF9-A5699C5F0D6C}" type="presOf" srcId="{C91CE196-0A51-4E80-A0CE-0EAF24AB30C6}" destId="{33DEE24F-239E-40ED-A0ED-C1AB7BD9D8FA}" srcOrd="0" destOrd="0" presId="urn:microsoft.com/office/officeart/2005/8/layout/cycle2"/>
    <dgm:cxn modelId="{96E51434-4E37-4874-A6D9-F854BF46F1F6}" type="presParOf" srcId="{E2AE1111-9EE4-4A34-9E8C-7A2F939F89DF}" destId="{33DEE24F-239E-40ED-A0ED-C1AB7BD9D8FA}" srcOrd="0" destOrd="0" presId="urn:microsoft.com/office/officeart/2005/8/layout/cycle2"/>
    <dgm:cxn modelId="{99D1E108-D6C4-4278-A534-F74AE5E17B0E}" type="presParOf" srcId="{E2AE1111-9EE4-4A34-9E8C-7A2F939F89DF}" destId="{28C0C7D4-2A58-4E88-AE45-001BCA506A98}" srcOrd="1" destOrd="0" presId="urn:microsoft.com/office/officeart/2005/8/layout/cycle2"/>
    <dgm:cxn modelId="{E89140CE-0EF6-448E-A9F2-79113F684707}" type="presParOf" srcId="{28C0C7D4-2A58-4E88-AE45-001BCA506A98}" destId="{50BBCDFF-23FF-42CE-817B-180D6B49384C}" srcOrd="0" destOrd="0" presId="urn:microsoft.com/office/officeart/2005/8/layout/cycle2"/>
    <dgm:cxn modelId="{5775D80F-3169-4249-977E-DD80135ACEF8}" type="presParOf" srcId="{E2AE1111-9EE4-4A34-9E8C-7A2F939F89DF}" destId="{D03F44E4-5CE1-4525-91B1-25771F623AAF}" srcOrd="2" destOrd="0" presId="urn:microsoft.com/office/officeart/2005/8/layout/cycle2"/>
    <dgm:cxn modelId="{39ADFA26-F8B9-4822-9D59-DD66C5CE5AAA}" type="presParOf" srcId="{E2AE1111-9EE4-4A34-9E8C-7A2F939F89DF}" destId="{3A3F0174-98D3-4341-94D3-ED496C449A7C}" srcOrd="3" destOrd="0" presId="urn:microsoft.com/office/officeart/2005/8/layout/cycle2"/>
    <dgm:cxn modelId="{4B70FC73-30A2-4F41-A887-D5CC49DCC9B2}" type="presParOf" srcId="{3A3F0174-98D3-4341-94D3-ED496C449A7C}" destId="{F0BD1D9D-4F16-46C5-ACE4-6EA0A5B7F6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5EB378-E89A-4DCC-B14C-AC94E36149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F4D143-B0AD-4053-A288-E5FD4AA5953E}">
      <dgm:prSet/>
      <dgm:spPr/>
      <dgm:t>
        <a:bodyPr/>
        <a:lstStyle/>
        <a:p>
          <a:pPr rtl="0"/>
          <a:r>
            <a:rPr lang="uk-UA" dirty="0" smtClean="0"/>
            <a:t>1. Підйом рівня ґрунтових вод (РГВ) і розвиток процесів підтоплення й вторинного іригаційного </a:t>
          </a:r>
          <a:r>
            <a:rPr lang="uk-UA" dirty="0" err="1" smtClean="0"/>
            <a:t>гідроморфізму</a:t>
          </a:r>
          <a:r>
            <a:rPr lang="uk-UA" dirty="0" smtClean="0"/>
            <a:t> ґрунтів (17-20% від зрошуваної площі)</a:t>
          </a:r>
          <a:endParaRPr lang="uk-UA" dirty="0"/>
        </a:p>
      </dgm:t>
    </dgm:pt>
    <dgm:pt modelId="{CE4D1EFA-A098-406E-998E-E268A183029D}" type="parTrans" cxnId="{CB22C86D-0811-468B-AC1C-1EA3B891270B}">
      <dgm:prSet/>
      <dgm:spPr/>
      <dgm:t>
        <a:bodyPr/>
        <a:lstStyle/>
        <a:p>
          <a:endParaRPr lang="ru-RU"/>
        </a:p>
      </dgm:t>
    </dgm:pt>
    <dgm:pt modelId="{FFD7C70B-AE97-4F88-8DB5-2DCC8671F890}" type="sibTrans" cxnId="{CB22C86D-0811-468B-AC1C-1EA3B891270B}">
      <dgm:prSet/>
      <dgm:spPr/>
      <dgm:t>
        <a:bodyPr/>
        <a:lstStyle/>
        <a:p>
          <a:endParaRPr lang="ru-RU"/>
        </a:p>
      </dgm:t>
    </dgm:pt>
    <dgm:pt modelId="{25CA991D-81AF-4EBD-A7D8-71658363AF06}">
      <dgm:prSet/>
      <dgm:spPr/>
      <dgm:t>
        <a:bodyPr/>
        <a:lstStyle/>
        <a:p>
          <a:pPr rtl="0"/>
          <a:r>
            <a:rPr lang="uk-UA" smtClean="0"/>
            <a:t>2. Активізація галохімічних процесів на локальному, регіональному та глобальному рівнях (площі засолених земель коливаються в межах 6-9%)</a:t>
          </a:r>
          <a:endParaRPr lang="uk-UA"/>
        </a:p>
      </dgm:t>
    </dgm:pt>
    <dgm:pt modelId="{9D2AF08F-6BB7-4E28-BDB8-87111FDAD737}" type="parTrans" cxnId="{7068379D-CA37-4041-AC09-F955ED7A3287}">
      <dgm:prSet/>
      <dgm:spPr/>
      <dgm:t>
        <a:bodyPr/>
        <a:lstStyle/>
        <a:p>
          <a:endParaRPr lang="ru-RU"/>
        </a:p>
      </dgm:t>
    </dgm:pt>
    <dgm:pt modelId="{2A500B55-5ED1-4E52-BDE3-AB3A3359E235}" type="sibTrans" cxnId="{7068379D-CA37-4041-AC09-F955ED7A3287}">
      <dgm:prSet/>
      <dgm:spPr/>
      <dgm:t>
        <a:bodyPr/>
        <a:lstStyle/>
        <a:p>
          <a:endParaRPr lang="ru-RU"/>
        </a:p>
      </dgm:t>
    </dgm:pt>
    <dgm:pt modelId="{D37031C2-A5AB-4489-A26B-A150DCFD03A7}">
      <dgm:prSet/>
      <dgm:spPr/>
      <dgm:t>
        <a:bodyPr/>
        <a:lstStyle/>
        <a:p>
          <a:pPr rtl="0"/>
          <a:r>
            <a:rPr lang="uk-UA" smtClean="0"/>
            <a:t>3. Підвищення вмісту водорозчинного й увібраного натрію (площі земель з різним ступенем солонцюватості досягають 30-40%)</a:t>
          </a:r>
          <a:endParaRPr lang="uk-UA"/>
        </a:p>
      </dgm:t>
    </dgm:pt>
    <dgm:pt modelId="{457DB989-224E-44A5-875E-77DADFB4602F}" type="parTrans" cxnId="{7146E442-8E47-4FFD-929A-1AFFADAA1A64}">
      <dgm:prSet/>
      <dgm:spPr/>
      <dgm:t>
        <a:bodyPr/>
        <a:lstStyle/>
        <a:p>
          <a:endParaRPr lang="ru-RU"/>
        </a:p>
      </dgm:t>
    </dgm:pt>
    <dgm:pt modelId="{604DCF5E-3E26-4A3A-B0D0-CEA8D567F6D7}" type="sibTrans" cxnId="{7146E442-8E47-4FFD-929A-1AFFADAA1A64}">
      <dgm:prSet/>
      <dgm:spPr/>
      <dgm:t>
        <a:bodyPr/>
        <a:lstStyle/>
        <a:p>
          <a:endParaRPr lang="ru-RU"/>
        </a:p>
      </dgm:t>
    </dgm:pt>
    <dgm:pt modelId="{EAD6EEE5-8129-4555-9875-CD48F82BE37D}">
      <dgm:prSet/>
      <dgm:spPr/>
      <dgm:t>
        <a:bodyPr/>
        <a:lstStyle/>
        <a:p>
          <a:pPr rtl="0"/>
          <a:r>
            <a:rPr lang="uk-UA" smtClean="0"/>
            <a:t>4. Підлуження ґрунтів</a:t>
          </a:r>
          <a:endParaRPr lang="uk-UA"/>
        </a:p>
      </dgm:t>
    </dgm:pt>
    <dgm:pt modelId="{98B247CD-B0BD-46EC-9D66-B665A64F2C21}" type="parTrans" cxnId="{AF658644-8F09-4AB9-AEF1-B09D4806BF8E}">
      <dgm:prSet/>
      <dgm:spPr/>
      <dgm:t>
        <a:bodyPr/>
        <a:lstStyle/>
        <a:p>
          <a:endParaRPr lang="ru-RU"/>
        </a:p>
      </dgm:t>
    </dgm:pt>
    <dgm:pt modelId="{9D70F5A0-95BB-4BB5-AEC1-41FCEB6C53AB}" type="sibTrans" cxnId="{AF658644-8F09-4AB9-AEF1-B09D4806BF8E}">
      <dgm:prSet/>
      <dgm:spPr/>
      <dgm:t>
        <a:bodyPr/>
        <a:lstStyle/>
        <a:p>
          <a:endParaRPr lang="ru-RU"/>
        </a:p>
      </dgm:t>
    </dgm:pt>
    <dgm:pt modelId="{72B9DDF6-E3A9-4020-94C1-04711BF899EE}">
      <dgm:prSet/>
      <dgm:spPr/>
      <dgm:t>
        <a:bodyPr/>
        <a:lstStyle/>
        <a:p>
          <a:pPr rtl="0"/>
          <a:r>
            <a:rPr lang="uk-UA" smtClean="0"/>
            <a:t>5. Дегуміфікація зрошуваних ґрунтів має місце при розвитку ерозійних, лужних та солонцевих процесів</a:t>
          </a:r>
          <a:endParaRPr lang="uk-UA"/>
        </a:p>
      </dgm:t>
    </dgm:pt>
    <dgm:pt modelId="{85E742AC-1813-4CC7-96C8-F86AADC13828}" type="parTrans" cxnId="{DDD45130-29C2-49EC-AEB0-7DD87E958E5C}">
      <dgm:prSet/>
      <dgm:spPr/>
      <dgm:t>
        <a:bodyPr/>
        <a:lstStyle/>
        <a:p>
          <a:endParaRPr lang="ru-RU"/>
        </a:p>
      </dgm:t>
    </dgm:pt>
    <dgm:pt modelId="{DB3334EA-E4F9-4903-88B5-A752AC4E2760}" type="sibTrans" cxnId="{DDD45130-29C2-49EC-AEB0-7DD87E958E5C}">
      <dgm:prSet/>
      <dgm:spPr/>
      <dgm:t>
        <a:bodyPr/>
        <a:lstStyle/>
        <a:p>
          <a:endParaRPr lang="ru-RU"/>
        </a:p>
      </dgm:t>
    </dgm:pt>
    <dgm:pt modelId="{B1DD2226-4F34-47A7-838F-C5E37B5D5341}">
      <dgm:prSet/>
      <dgm:spPr/>
      <dgm:t>
        <a:bodyPr/>
        <a:lstStyle/>
        <a:p>
          <a:pPr rtl="0"/>
          <a:r>
            <a:rPr lang="uk-UA" smtClean="0"/>
            <a:t>6. Агрофізична деградація зрошуваних ґрунтів</a:t>
          </a:r>
          <a:endParaRPr lang="uk-UA"/>
        </a:p>
      </dgm:t>
    </dgm:pt>
    <dgm:pt modelId="{025DC583-C05D-4ADB-9CF9-72065E372036}" type="parTrans" cxnId="{AE777C8D-B0B3-402D-B25E-AF5F02D83981}">
      <dgm:prSet/>
      <dgm:spPr/>
      <dgm:t>
        <a:bodyPr/>
        <a:lstStyle/>
        <a:p>
          <a:endParaRPr lang="ru-RU"/>
        </a:p>
      </dgm:t>
    </dgm:pt>
    <dgm:pt modelId="{238F5580-E33F-45BA-9A63-7B7DAA3BD571}" type="sibTrans" cxnId="{AE777C8D-B0B3-402D-B25E-AF5F02D83981}">
      <dgm:prSet/>
      <dgm:spPr/>
      <dgm:t>
        <a:bodyPr/>
        <a:lstStyle/>
        <a:p>
          <a:endParaRPr lang="ru-RU"/>
        </a:p>
      </dgm:t>
    </dgm:pt>
    <dgm:pt modelId="{100199B9-BE09-4680-AD4D-CD8D878FB3EB}">
      <dgm:prSet/>
      <dgm:spPr/>
      <dgm:t>
        <a:bodyPr/>
        <a:lstStyle/>
        <a:p>
          <a:pPr rtl="0"/>
          <a:r>
            <a:rPr lang="uk-UA" smtClean="0"/>
            <a:t>7. Збільшення гідрофільності й підвищення дисперсності мінеральної компоненти ґрунтів</a:t>
          </a:r>
          <a:endParaRPr lang="uk-UA"/>
        </a:p>
      </dgm:t>
    </dgm:pt>
    <dgm:pt modelId="{E47864A9-EDBE-47A3-B002-3C1D5C521AB3}" type="parTrans" cxnId="{BC23F215-E392-4E0C-97C6-FACF6E181F51}">
      <dgm:prSet/>
      <dgm:spPr/>
      <dgm:t>
        <a:bodyPr/>
        <a:lstStyle/>
        <a:p>
          <a:endParaRPr lang="ru-RU"/>
        </a:p>
      </dgm:t>
    </dgm:pt>
    <dgm:pt modelId="{6A8CA62C-50E3-4C4E-AC5B-506AB2659B31}" type="sibTrans" cxnId="{BC23F215-E392-4E0C-97C6-FACF6E181F51}">
      <dgm:prSet/>
      <dgm:spPr/>
      <dgm:t>
        <a:bodyPr/>
        <a:lstStyle/>
        <a:p>
          <a:endParaRPr lang="ru-RU"/>
        </a:p>
      </dgm:t>
    </dgm:pt>
    <dgm:pt modelId="{21143455-EA8B-4F53-8798-D1D1F7F83894}">
      <dgm:prSet/>
      <dgm:spPr/>
      <dgm:t>
        <a:bodyPr/>
        <a:lstStyle/>
        <a:p>
          <a:pPr rtl="0"/>
          <a:r>
            <a:rPr lang="uk-UA" smtClean="0"/>
            <a:t>8. Техногенне забруднення (має локальне розповсюдження)</a:t>
          </a:r>
          <a:endParaRPr lang="uk-UA"/>
        </a:p>
      </dgm:t>
    </dgm:pt>
    <dgm:pt modelId="{9E028D4F-8A69-422A-8223-FC4DBEA8D8B8}" type="parTrans" cxnId="{8E44613E-E183-4BD3-A5B9-ACE0912158C3}">
      <dgm:prSet/>
      <dgm:spPr/>
      <dgm:t>
        <a:bodyPr/>
        <a:lstStyle/>
        <a:p>
          <a:endParaRPr lang="ru-RU"/>
        </a:p>
      </dgm:t>
    </dgm:pt>
    <dgm:pt modelId="{77A4C29F-3B9A-463E-92C1-158763C6B80B}" type="sibTrans" cxnId="{8E44613E-E183-4BD3-A5B9-ACE0912158C3}">
      <dgm:prSet/>
      <dgm:spPr/>
      <dgm:t>
        <a:bodyPr/>
        <a:lstStyle/>
        <a:p>
          <a:endParaRPr lang="ru-RU"/>
        </a:p>
      </dgm:t>
    </dgm:pt>
    <dgm:pt modelId="{8BAC5F33-1B4C-4025-8677-1CE8658BF4D5}">
      <dgm:prSet/>
      <dgm:spPr/>
      <dgm:t>
        <a:bodyPr/>
        <a:lstStyle/>
        <a:p>
          <a:pPr rtl="0"/>
          <a:r>
            <a:rPr lang="uk-UA" smtClean="0"/>
            <a:t>9. Біологічні та біохімічні зміни у співвідношеннях різних груп мікроорганізмів</a:t>
          </a:r>
          <a:r>
            <a:rPr lang="ru-RU" smtClean="0"/>
            <a:t> </a:t>
          </a:r>
          <a:endParaRPr lang="uk-UA"/>
        </a:p>
      </dgm:t>
    </dgm:pt>
    <dgm:pt modelId="{53657AA6-B0E8-432D-993F-147598979F99}" type="parTrans" cxnId="{E767FE28-4084-4C38-BAC1-B10F29640E69}">
      <dgm:prSet/>
      <dgm:spPr/>
      <dgm:t>
        <a:bodyPr/>
        <a:lstStyle/>
        <a:p>
          <a:endParaRPr lang="ru-RU"/>
        </a:p>
      </dgm:t>
    </dgm:pt>
    <dgm:pt modelId="{94D1D509-2F4D-480E-A0EA-AB6029DF821F}" type="sibTrans" cxnId="{E767FE28-4084-4C38-BAC1-B10F29640E69}">
      <dgm:prSet/>
      <dgm:spPr/>
      <dgm:t>
        <a:bodyPr/>
        <a:lstStyle/>
        <a:p>
          <a:endParaRPr lang="ru-RU"/>
        </a:p>
      </dgm:t>
    </dgm:pt>
    <dgm:pt modelId="{35652A68-69CB-4AD3-ADEC-0D0F60D2F89E}" type="pres">
      <dgm:prSet presAssocID="{D65EB378-E89A-4DCC-B14C-AC94E36149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F69DB-752E-44DD-B1ED-572EF66B0E67}" type="pres">
      <dgm:prSet presAssocID="{83F4D143-B0AD-4053-A288-E5FD4AA5953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654D4-6954-4DA2-83DF-5B23B92D7A8E}" type="pres">
      <dgm:prSet presAssocID="{FFD7C70B-AE97-4F88-8DB5-2DCC8671F890}" presName="spacer" presStyleCnt="0"/>
      <dgm:spPr/>
    </dgm:pt>
    <dgm:pt modelId="{B41030C6-16DD-4A7F-B309-8F270AC60A23}" type="pres">
      <dgm:prSet presAssocID="{25CA991D-81AF-4EBD-A7D8-71658363AF0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F14CB-11D2-4334-8296-43044D0F15B9}" type="pres">
      <dgm:prSet presAssocID="{2A500B55-5ED1-4E52-BDE3-AB3A3359E235}" presName="spacer" presStyleCnt="0"/>
      <dgm:spPr/>
    </dgm:pt>
    <dgm:pt modelId="{E80BDD82-D1AF-410F-82EB-E45DF0269CAB}" type="pres">
      <dgm:prSet presAssocID="{D37031C2-A5AB-4489-A26B-A150DCFD03A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29546-9B52-42C8-B269-928B4BD85268}" type="pres">
      <dgm:prSet presAssocID="{604DCF5E-3E26-4A3A-B0D0-CEA8D567F6D7}" presName="spacer" presStyleCnt="0"/>
      <dgm:spPr/>
    </dgm:pt>
    <dgm:pt modelId="{F348FE46-D3CA-4D87-98D2-822041AB28B3}" type="pres">
      <dgm:prSet presAssocID="{EAD6EEE5-8129-4555-9875-CD48F82BE37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2B6B8-E885-4AD7-B42D-F2362CE4532D}" type="pres">
      <dgm:prSet presAssocID="{9D70F5A0-95BB-4BB5-AEC1-41FCEB6C53AB}" presName="spacer" presStyleCnt="0"/>
      <dgm:spPr/>
    </dgm:pt>
    <dgm:pt modelId="{C74EE08C-8F88-47FA-A62C-5A44C357884A}" type="pres">
      <dgm:prSet presAssocID="{72B9DDF6-E3A9-4020-94C1-04711BF899E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0932A-4C45-44F9-95F9-7086B81E5D7B}" type="pres">
      <dgm:prSet presAssocID="{DB3334EA-E4F9-4903-88B5-A752AC4E2760}" presName="spacer" presStyleCnt="0"/>
      <dgm:spPr/>
    </dgm:pt>
    <dgm:pt modelId="{B724A234-A13E-43AE-AAC2-9DF7DB339C27}" type="pres">
      <dgm:prSet presAssocID="{B1DD2226-4F34-47A7-838F-C5E37B5D534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2E37-1836-4C47-9F68-AB643A89D32C}" type="pres">
      <dgm:prSet presAssocID="{238F5580-E33F-45BA-9A63-7B7DAA3BD571}" presName="spacer" presStyleCnt="0"/>
      <dgm:spPr/>
    </dgm:pt>
    <dgm:pt modelId="{4F71B5A5-040C-4637-BB99-B0583F75EFB0}" type="pres">
      <dgm:prSet presAssocID="{100199B9-BE09-4680-AD4D-CD8D878FB3EB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003F4-7B6D-4B55-97A0-764134457EF9}" type="pres">
      <dgm:prSet presAssocID="{6A8CA62C-50E3-4C4E-AC5B-506AB2659B31}" presName="spacer" presStyleCnt="0"/>
      <dgm:spPr/>
    </dgm:pt>
    <dgm:pt modelId="{2936A1DD-B9C1-4329-8032-A61E7983F4ED}" type="pres">
      <dgm:prSet presAssocID="{21143455-EA8B-4F53-8798-D1D1F7F8389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B134-507D-40A5-95C1-A59385015543}" type="pres">
      <dgm:prSet presAssocID="{77A4C29F-3B9A-463E-92C1-158763C6B80B}" presName="spacer" presStyleCnt="0"/>
      <dgm:spPr/>
    </dgm:pt>
    <dgm:pt modelId="{6F866E63-98C7-4958-865B-34779F55FE08}" type="pres">
      <dgm:prSet presAssocID="{8BAC5F33-1B4C-4025-8677-1CE8658BF4D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F5FB4-0E11-46E1-922F-D2131365299A}" type="presOf" srcId="{D37031C2-A5AB-4489-A26B-A150DCFD03A7}" destId="{E80BDD82-D1AF-410F-82EB-E45DF0269CAB}" srcOrd="0" destOrd="0" presId="urn:microsoft.com/office/officeart/2005/8/layout/vList2"/>
    <dgm:cxn modelId="{1BB40772-7B69-49F7-93C9-85A65C9D51B7}" type="presOf" srcId="{EAD6EEE5-8129-4555-9875-CD48F82BE37D}" destId="{F348FE46-D3CA-4D87-98D2-822041AB28B3}" srcOrd="0" destOrd="0" presId="urn:microsoft.com/office/officeart/2005/8/layout/vList2"/>
    <dgm:cxn modelId="{AF658644-8F09-4AB9-AEF1-B09D4806BF8E}" srcId="{D65EB378-E89A-4DCC-B14C-AC94E3614947}" destId="{EAD6EEE5-8129-4555-9875-CD48F82BE37D}" srcOrd="3" destOrd="0" parTransId="{98B247CD-B0BD-46EC-9D66-B665A64F2C21}" sibTransId="{9D70F5A0-95BB-4BB5-AEC1-41FCEB6C53AB}"/>
    <dgm:cxn modelId="{AE777C8D-B0B3-402D-B25E-AF5F02D83981}" srcId="{D65EB378-E89A-4DCC-B14C-AC94E3614947}" destId="{B1DD2226-4F34-47A7-838F-C5E37B5D5341}" srcOrd="5" destOrd="0" parTransId="{025DC583-C05D-4ADB-9CF9-72065E372036}" sibTransId="{238F5580-E33F-45BA-9A63-7B7DAA3BD571}"/>
    <dgm:cxn modelId="{F0AEB860-DCD9-4B02-987C-7790EF3DEBAE}" type="presOf" srcId="{D65EB378-E89A-4DCC-B14C-AC94E3614947}" destId="{35652A68-69CB-4AD3-ADEC-0D0F60D2F89E}" srcOrd="0" destOrd="0" presId="urn:microsoft.com/office/officeart/2005/8/layout/vList2"/>
    <dgm:cxn modelId="{7146E442-8E47-4FFD-929A-1AFFADAA1A64}" srcId="{D65EB378-E89A-4DCC-B14C-AC94E3614947}" destId="{D37031C2-A5AB-4489-A26B-A150DCFD03A7}" srcOrd="2" destOrd="0" parTransId="{457DB989-224E-44A5-875E-77DADFB4602F}" sibTransId="{604DCF5E-3E26-4A3A-B0D0-CEA8D567F6D7}"/>
    <dgm:cxn modelId="{91236426-C94E-48D8-BDD2-40179D85C4D9}" type="presOf" srcId="{83F4D143-B0AD-4053-A288-E5FD4AA5953E}" destId="{D10F69DB-752E-44DD-B1ED-572EF66B0E67}" srcOrd="0" destOrd="0" presId="urn:microsoft.com/office/officeart/2005/8/layout/vList2"/>
    <dgm:cxn modelId="{BC23F215-E392-4E0C-97C6-FACF6E181F51}" srcId="{D65EB378-E89A-4DCC-B14C-AC94E3614947}" destId="{100199B9-BE09-4680-AD4D-CD8D878FB3EB}" srcOrd="6" destOrd="0" parTransId="{E47864A9-EDBE-47A3-B002-3C1D5C521AB3}" sibTransId="{6A8CA62C-50E3-4C4E-AC5B-506AB2659B31}"/>
    <dgm:cxn modelId="{A1298452-AC26-4486-A4F3-9F313E954192}" type="presOf" srcId="{72B9DDF6-E3A9-4020-94C1-04711BF899EE}" destId="{C74EE08C-8F88-47FA-A62C-5A44C357884A}" srcOrd="0" destOrd="0" presId="urn:microsoft.com/office/officeart/2005/8/layout/vList2"/>
    <dgm:cxn modelId="{CB22C86D-0811-468B-AC1C-1EA3B891270B}" srcId="{D65EB378-E89A-4DCC-B14C-AC94E3614947}" destId="{83F4D143-B0AD-4053-A288-E5FD4AA5953E}" srcOrd="0" destOrd="0" parTransId="{CE4D1EFA-A098-406E-998E-E268A183029D}" sibTransId="{FFD7C70B-AE97-4F88-8DB5-2DCC8671F890}"/>
    <dgm:cxn modelId="{C1DFF83C-E305-482C-AEBD-F005DC08850B}" type="presOf" srcId="{100199B9-BE09-4680-AD4D-CD8D878FB3EB}" destId="{4F71B5A5-040C-4637-BB99-B0583F75EFB0}" srcOrd="0" destOrd="0" presId="urn:microsoft.com/office/officeart/2005/8/layout/vList2"/>
    <dgm:cxn modelId="{E767FE28-4084-4C38-BAC1-B10F29640E69}" srcId="{D65EB378-E89A-4DCC-B14C-AC94E3614947}" destId="{8BAC5F33-1B4C-4025-8677-1CE8658BF4D5}" srcOrd="8" destOrd="0" parTransId="{53657AA6-B0E8-432D-993F-147598979F99}" sibTransId="{94D1D509-2F4D-480E-A0EA-AB6029DF821F}"/>
    <dgm:cxn modelId="{A5A84502-8C19-4806-B621-7EE7CF8A4032}" type="presOf" srcId="{21143455-EA8B-4F53-8798-D1D1F7F83894}" destId="{2936A1DD-B9C1-4329-8032-A61E7983F4ED}" srcOrd="0" destOrd="0" presId="urn:microsoft.com/office/officeart/2005/8/layout/vList2"/>
    <dgm:cxn modelId="{8E44613E-E183-4BD3-A5B9-ACE0912158C3}" srcId="{D65EB378-E89A-4DCC-B14C-AC94E3614947}" destId="{21143455-EA8B-4F53-8798-D1D1F7F83894}" srcOrd="7" destOrd="0" parTransId="{9E028D4F-8A69-422A-8223-FC4DBEA8D8B8}" sibTransId="{77A4C29F-3B9A-463E-92C1-158763C6B80B}"/>
    <dgm:cxn modelId="{D411E4E6-34E0-4D29-8DED-8B02D361C62F}" type="presOf" srcId="{25CA991D-81AF-4EBD-A7D8-71658363AF06}" destId="{B41030C6-16DD-4A7F-B309-8F270AC60A23}" srcOrd="0" destOrd="0" presId="urn:microsoft.com/office/officeart/2005/8/layout/vList2"/>
    <dgm:cxn modelId="{0DB8DF18-24C9-4A1C-A678-E721B98CFF2F}" type="presOf" srcId="{8BAC5F33-1B4C-4025-8677-1CE8658BF4D5}" destId="{6F866E63-98C7-4958-865B-34779F55FE08}" srcOrd="0" destOrd="0" presId="urn:microsoft.com/office/officeart/2005/8/layout/vList2"/>
    <dgm:cxn modelId="{7068379D-CA37-4041-AC09-F955ED7A3287}" srcId="{D65EB378-E89A-4DCC-B14C-AC94E3614947}" destId="{25CA991D-81AF-4EBD-A7D8-71658363AF06}" srcOrd="1" destOrd="0" parTransId="{9D2AF08F-6BB7-4E28-BDB8-87111FDAD737}" sibTransId="{2A500B55-5ED1-4E52-BDE3-AB3A3359E235}"/>
    <dgm:cxn modelId="{B0F1CED1-039E-4ADB-A051-421F244AB206}" type="presOf" srcId="{B1DD2226-4F34-47A7-838F-C5E37B5D5341}" destId="{B724A234-A13E-43AE-AAC2-9DF7DB339C27}" srcOrd="0" destOrd="0" presId="urn:microsoft.com/office/officeart/2005/8/layout/vList2"/>
    <dgm:cxn modelId="{DDD45130-29C2-49EC-AEB0-7DD87E958E5C}" srcId="{D65EB378-E89A-4DCC-B14C-AC94E3614947}" destId="{72B9DDF6-E3A9-4020-94C1-04711BF899EE}" srcOrd="4" destOrd="0" parTransId="{85E742AC-1813-4CC7-96C8-F86AADC13828}" sibTransId="{DB3334EA-E4F9-4903-88B5-A752AC4E2760}"/>
    <dgm:cxn modelId="{B7C8A0DF-11EC-4566-A3B5-7851D3C1AD70}" type="presParOf" srcId="{35652A68-69CB-4AD3-ADEC-0D0F60D2F89E}" destId="{D10F69DB-752E-44DD-B1ED-572EF66B0E67}" srcOrd="0" destOrd="0" presId="urn:microsoft.com/office/officeart/2005/8/layout/vList2"/>
    <dgm:cxn modelId="{4A57D7E8-51D0-4562-AD91-9A6D4EA1F67B}" type="presParOf" srcId="{35652A68-69CB-4AD3-ADEC-0D0F60D2F89E}" destId="{3E9654D4-6954-4DA2-83DF-5B23B92D7A8E}" srcOrd="1" destOrd="0" presId="urn:microsoft.com/office/officeart/2005/8/layout/vList2"/>
    <dgm:cxn modelId="{0229E8F5-23CA-4F68-A6DD-712C8BF5ECC2}" type="presParOf" srcId="{35652A68-69CB-4AD3-ADEC-0D0F60D2F89E}" destId="{B41030C6-16DD-4A7F-B309-8F270AC60A23}" srcOrd="2" destOrd="0" presId="urn:microsoft.com/office/officeart/2005/8/layout/vList2"/>
    <dgm:cxn modelId="{848460F4-52BC-4C4D-B712-1641BD865353}" type="presParOf" srcId="{35652A68-69CB-4AD3-ADEC-0D0F60D2F89E}" destId="{AE2F14CB-11D2-4334-8296-43044D0F15B9}" srcOrd="3" destOrd="0" presId="urn:microsoft.com/office/officeart/2005/8/layout/vList2"/>
    <dgm:cxn modelId="{0470E5C9-C466-4567-8F16-EAF65B29A61F}" type="presParOf" srcId="{35652A68-69CB-4AD3-ADEC-0D0F60D2F89E}" destId="{E80BDD82-D1AF-410F-82EB-E45DF0269CAB}" srcOrd="4" destOrd="0" presId="urn:microsoft.com/office/officeart/2005/8/layout/vList2"/>
    <dgm:cxn modelId="{1EB3C621-C43F-4FC0-9785-D4AB145F2E9F}" type="presParOf" srcId="{35652A68-69CB-4AD3-ADEC-0D0F60D2F89E}" destId="{17A29546-9B52-42C8-B269-928B4BD85268}" srcOrd="5" destOrd="0" presId="urn:microsoft.com/office/officeart/2005/8/layout/vList2"/>
    <dgm:cxn modelId="{A802636B-9DF1-43A8-AABE-E7CC17237A8B}" type="presParOf" srcId="{35652A68-69CB-4AD3-ADEC-0D0F60D2F89E}" destId="{F348FE46-D3CA-4D87-98D2-822041AB28B3}" srcOrd="6" destOrd="0" presId="urn:microsoft.com/office/officeart/2005/8/layout/vList2"/>
    <dgm:cxn modelId="{236044C9-FA7F-4703-8B5F-3F31119D85FB}" type="presParOf" srcId="{35652A68-69CB-4AD3-ADEC-0D0F60D2F89E}" destId="{B2F2B6B8-E885-4AD7-B42D-F2362CE4532D}" srcOrd="7" destOrd="0" presId="urn:microsoft.com/office/officeart/2005/8/layout/vList2"/>
    <dgm:cxn modelId="{B78599FA-ED58-48A8-ABA3-F00B3E4CF9A3}" type="presParOf" srcId="{35652A68-69CB-4AD3-ADEC-0D0F60D2F89E}" destId="{C74EE08C-8F88-47FA-A62C-5A44C357884A}" srcOrd="8" destOrd="0" presId="urn:microsoft.com/office/officeart/2005/8/layout/vList2"/>
    <dgm:cxn modelId="{4389E448-368B-42E6-8176-22F0B10DBAFD}" type="presParOf" srcId="{35652A68-69CB-4AD3-ADEC-0D0F60D2F89E}" destId="{53D0932A-4C45-44F9-95F9-7086B81E5D7B}" srcOrd="9" destOrd="0" presId="urn:microsoft.com/office/officeart/2005/8/layout/vList2"/>
    <dgm:cxn modelId="{8930F978-195F-4B5F-B965-748655866371}" type="presParOf" srcId="{35652A68-69CB-4AD3-ADEC-0D0F60D2F89E}" destId="{B724A234-A13E-43AE-AAC2-9DF7DB339C27}" srcOrd="10" destOrd="0" presId="urn:microsoft.com/office/officeart/2005/8/layout/vList2"/>
    <dgm:cxn modelId="{B0957EF7-E8A1-4009-B71F-3FE5112B2D49}" type="presParOf" srcId="{35652A68-69CB-4AD3-ADEC-0D0F60D2F89E}" destId="{96AD2E37-1836-4C47-9F68-AB643A89D32C}" srcOrd="11" destOrd="0" presId="urn:microsoft.com/office/officeart/2005/8/layout/vList2"/>
    <dgm:cxn modelId="{3570CE58-FFD8-41B1-98F4-F313E71B28DD}" type="presParOf" srcId="{35652A68-69CB-4AD3-ADEC-0D0F60D2F89E}" destId="{4F71B5A5-040C-4637-BB99-B0583F75EFB0}" srcOrd="12" destOrd="0" presId="urn:microsoft.com/office/officeart/2005/8/layout/vList2"/>
    <dgm:cxn modelId="{2836A2BA-07F7-41FB-BD3C-4E684814EF76}" type="presParOf" srcId="{35652A68-69CB-4AD3-ADEC-0D0F60D2F89E}" destId="{58A003F4-7B6D-4B55-97A0-764134457EF9}" srcOrd="13" destOrd="0" presId="urn:microsoft.com/office/officeart/2005/8/layout/vList2"/>
    <dgm:cxn modelId="{6585DEA5-DBA7-4E02-9C4B-D34894FE6EE2}" type="presParOf" srcId="{35652A68-69CB-4AD3-ADEC-0D0F60D2F89E}" destId="{2936A1DD-B9C1-4329-8032-A61E7983F4ED}" srcOrd="14" destOrd="0" presId="urn:microsoft.com/office/officeart/2005/8/layout/vList2"/>
    <dgm:cxn modelId="{9CD3CB0D-78F5-43D3-AA66-BE40C807FA3D}" type="presParOf" srcId="{35652A68-69CB-4AD3-ADEC-0D0F60D2F89E}" destId="{ED78B134-507D-40A5-95C1-A59385015543}" srcOrd="15" destOrd="0" presId="urn:microsoft.com/office/officeart/2005/8/layout/vList2"/>
    <dgm:cxn modelId="{CFFE405E-AA0C-4546-B448-25FD3BD2BC16}" type="presParOf" srcId="{35652A68-69CB-4AD3-ADEC-0D0F60D2F89E}" destId="{6F866E63-98C7-4958-865B-34779F55FE0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723A7-B532-4F5A-86BE-4DEBDB7359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73255D-8B7D-4A40-808F-1E161DADFF03}">
      <dgm:prSet custT="1"/>
      <dgm:spPr/>
      <dgm:t>
        <a:bodyPr/>
        <a:lstStyle/>
        <a:p>
          <a:pPr rtl="0"/>
          <a:r>
            <a:rPr lang="uk-UA" sz="2000" dirty="0" smtClean="0"/>
            <a:t>1) якість зрошувальних вод</a:t>
          </a:r>
          <a:endParaRPr lang="uk-UA" sz="2000" dirty="0"/>
        </a:p>
      </dgm:t>
    </dgm:pt>
    <dgm:pt modelId="{3D5669F7-BB7B-42A9-A262-A01E5BAF6AE4}" type="parTrans" cxnId="{C4783504-564C-4E75-B3E4-89DB5A477667}">
      <dgm:prSet/>
      <dgm:spPr/>
      <dgm:t>
        <a:bodyPr/>
        <a:lstStyle/>
        <a:p>
          <a:endParaRPr lang="ru-RU"/>
        </a:p>
      </dgm:t>
    </dgm:pt>
    <dgm:pt modelId="{02FA398F-2946-45AA-A102-3238F653E6D7}" type="sibTrans" cxnId="{C4783504-564C-4E75-B3E4-89DB5A477667}">
      <dgm:prSet/>
      <dgm:spPr/>
      <dgm:t>
        <a:bodyPr/>
        <a:lstStyle/>
        <a:p>
          <a:endParaRPr lang="ru-RU"/>
        </a:p>
      </dgm:t>
    </dgm:pt>
    <dgm:pt modelId="{462A33DF-E450-45FB-A7B8-DA37210C40B8}">
      <dgm:prSet custT="1"/>
      <dgm:spPr/>
      <dgm:t>
        <a:bodyPr/>
        <a:lstStyle/>
        <a:p>
          <a:pPr rtl="0"/>
          <a:r>
            <a:rPr lang="uk-UA" sz="2000" dirty="0" smtClean="0"/>
            <a:t>2) глибина залягання ґрунтових вод</a:t>
          </a:r>
          <a:endParaRPr lang="uk-UA" sz="2000" dirty="0"/>
        </a:p>
      </dgm:t>
    </dgm:pt>
    <dgm:pt modelId="{C225142D-CC09-4AF9-8960-0D462797D1C8}" type="parTrans" cxnId="{400046DA-0CA8-41D9-87EF-E5AEE1E76B87}">
      <dgm:prSet/>
      <dgm:spPr/>
      <dgm:t>
        <a:bodyPr/>
        <a:lstStyle/>
        <a:p>
          <a:endParaRPr lang="ru-RU"/>
        </a:p>
      </dgm:t>
    </dgm:pt>
    <dgm:pt modelId="{787347C2-50C0-4985-BA17-52C638A17DAC}" type="sibTrans" cxnId="{400046DA-0CA8-41D9-87EF-E5AEE1E76B87}">
      <dgm:prSet/>
      <dgm:spPr/>
      <dgm:t>
        <a:bodyPr/>
        <a:lstStyle/>
        <a:p>
          <a:endParaRPr lang="ru-RU"/>
        </a:p>
      </dgm:t>
    </dgm:pt>
    <dgm:pt modelId="{BCF22476-575B-4F9D-ACB3-C5ABC4F78D70}">
      <dgm:prSet custT="1"/>
      <dgm:spPr/>
      <dgm:t>
        <a:bodyPr/>
        <a:lstStyle/>
        <a:p>
          <a:pPr rtl="0"/>
          <a:r>
            <a:rPr lang="uk-UA" sz="2000" dirty="0" smtClean="0"/>
            <a:t>3) мінералізація ґрунтових вод</a:t>
          </a:r>
          <a:endParaRPr lang="uk-UA" sz="2000" dirty="0"/>
        </a:p>
      </dgm:t>
    </dgm:pt>
    <dgm:pt modelId="{7F678BD0-1477-46B1-A8BF-A5A12819C07D}" type="parTrans" cxnId="{90BEF892-C9AD-4EF4-93FB-8224F766D16D}">
      <dgm:prSet/>
      <dgm:spPr/>
      <dgm:t>
        <a:bodyPr/>
        <a:lstStyle/>
        <a:p>
          <a:endParaRPr lang="ru-RU"/>
        </a:p>
      </dgm:t>
    </dgm:pt>
    <dgm:pt modelId="{76EC973C-FDA0-4606-81AA-042DC38EC7AA}" type="sibTrans" cxnId="{90BEF892-C9AD-4EF4-93FB-8224F766D16D}">
      <dgm:prSet/>
      <dgm:spPr/>
      <dgm:t>
        <a:bodyPr/>
        <a:lstStyle/>
        <a:p>
          <a:endParaRPr lang="ru-RU"/>
        </a:p>
      </dgm:t>
    </dgm:pt>
    <dgm:pt modelId="{0278C6FA-774A-4702-81A6-53F1635618AB}">
      <dgm:prSet custT="1"/>
      <dgm:spPr/>
      <dgm:t>
        <a:bodyPr/>
        <a:lstStyle/>
        <a:p>
          <a:pPr rtl="0"/>
          <a:r>
            <a:rPr lang="uk-UA" sz="2000" dirty="0" smtClean="0"/>
            <a:t>4) ступінь засолення верхнього метрового шару ґрунтів та підґрунтя</a:t>
          </a:r>
          <a:endParaRPr lang="uk-UA" sz="2000" dirty="0"/>
        </a:p>
      </dgm:t>
    </dgm:pt>
    <dgm:pt modelId="{6B0DC99C-13CB-4EB0-BAA2-332EC33F16A8}" type="parTrans" cxnId="{D8A9183F-01CE-4543-B62A-07A9EABAF699}">
      <dgm:prSet/>
      <dgm:spPr/>
      <dgm:t>
        <a:bodyPr/>
        <a:lstStyle/>
        <a:p>
          <a:endParaRPr lang="ru-RU"/>
        </a:p>
      </dgm:t>
    </dgm:pt>
    <dgm:pt modelId="{5D5505B1-C638-4620-9A02-3FE3CF9C79C4}" type="sibTrans" cxnId="{D8A9183F-01CE-4543-B62A-07A9EABAF699}">
      <dgm:prSet/>
      <dgm:spPr/>
      <dgm:t>
        <a:bodyPr/>
        <a:lstStyle/>
        <a:p>
          <a:endParaRPr lang="ru-RU"/>
        </a:p>
      </dgm:t>
    </dgm:pt>
    <dgm:pt modelId="{522934DE-A751-4772-83B4-662617983A5A}">
      <dgm:prSet custT="1"/>
      <dgm:spPr/>
      <dgm:t>
        <a:bodyPr/>
        <a:lstStyle/>
        <a:p>
          <a:pPr rtl="0"/>
          <a:r>
            <a:rPr lang="uk-UA" sz="2000" dirty="0" smtClean="0"/>
            <a:t>5) ступінь солонцюватості ґрунтів</a:t>
          </a:r>
          <a:endParaRPr lang="uk-UA" sz="2000" dirty="0"/>
        </a:p>
      </dgm:t>
    </dgm:pt>
    <dgm:pt modelId="{996930A2-71EA-4D8A-ADD9-D80F33DAAC74}" type="parTrans" cxnId="{8B770383-7670-4C13-B54B-EBD0C50E2985}">
      <dgm:prSet/>
      <dgm:spPr/>
      <dgm:t>
        <a:bodyPr/>
        <a:lstStyle/>
        <a:p>
          <a:endParaRPr lang="ru-RU"/>
        </a:p>
      </dgm:t>
    </dgm:pt>
    <dgm:pt modelId="{11690070-491B-4179-8C9F-9FE5480B42BE}" type="sibTrans" cxnId="{8B770383-7670-4C13-B54B-EBD0C50E2985}">
      <dgm:prSet/>
      <dgm:spPr/>
      <dgm:t>
        <a:bodyPr/>
        <a:lstStyle/>
        <a:p>
          <a:endParaRPr lang="ru-RU"/>
        </a:p>
      </dgm:t>
    </dgm:pt>
    <dgm:pt modelId="{E9C1A622-CA8F-43A3-A522-C18ADA877021}">
      <dgm:prSet custT="1"/>
      <dgm:spPr/>
      <dgm:t>
        <a:bodyPr/>
        <a:lstStyle/>
        <a:p>
          <a:pPr rtl="0"/>
          <a:r>
            <a:rPr lang="uk-UA" sz="2000" dirty="0" smtClean="0"/>
            <a:t>6) ступінь </a:t>
          </a:r>
          <a:r>
            <a:rPr lang="uk-UA" sz="2000" dirty="0" err="1" smtClean="0"/>
            <a:t>підлуження</a:t>
          </a:r>
          <a:r>
            <a:rPr lang="uk-UA" sz="2000" dirty="0" smtClean="0"/>
            <a:t> ґрунтів</a:t>
          </a:r>
          <a:endParaRPr lang="uk-UA" sz="2000" dirty="0"/>
        </a:p>
      </dgm:t>
    </dgm:pt>
    <dgm:pt modelId="{9B1AC12C-1245-4276-BBEB-969030D5DEAF}" type="parTrans" cxnId="{6CE968EB-E831-4ABA-AC5E-838A3125544A}">
      <dgm:prSet/>
      <dgm:spPr/>
      <dgm:t>
        <a:bodyPr/>
        <a:lstStyle/>
        <a:p>
          <a:endParaRPr lang="ru-RU"/>
        </a:p>
      </dgm:t>
    </dgm:pt>
    <dgm:pt modelId="{DE6473A1-7314-48EB-9E7F-16A6AB6EB586}" type="sibTrans" cxnId="{6CE968EB-E831-4ABA-AC5E-838A3125544A}">
      <dgm:prSet/>
      <dgm:spPr/>
      <dgm:t>
        <a:bodyPr/>
        <a:lstStyle/>
        <a:p>
          <a:endParaRPr lang="ru-RU"/>
        </a:p>
      </dgm:t>
    </dgm:pt>
    <dgm:pt modelId="{429B4222-46E2-48A1-9753-B58049432554}">
      <dgm:prSet custT="1"/>
      <dgm:spPr/>
      <dgm:t>
        <a:bodyPr/>
        <a:lstStyle/>
        <a:p>
          <a:pPr rtl="0"/>
          <a:r>
            <a:rPr lang="uk-UA" sz="2000" dirty="0" smtClean="0"/>
            <a:t>7) ступінь забруднення ґрунтів фтором, важкими металами та іншими забруднювачами</a:t>
          </a:r>
          <a:endParaRPr lang="uk-UA" sz="2000" dirty="0"/>
        </a:p>
      </dgm:t>
    </dgm:pt>
    <dgm:pt modelId="{194E2B55-FDCB-44E4-AC40-722575A5C9DA}" type="parTrans" cxnId="{B6598BDB-8646-4E31-A698-9C20BEA3D031}">
      <dgm:prSet/>
      <dgm:spPr/>
      <dgm:t>
        <a:bodyPr/>
        <a:lstStyle/>
        <a:p>
          <a:endParaRPr lang="ru-RU"/>
        </a:p>
      </dgm:t>
    </dgm:pt>
    <dgm:pt modelId="{628A3CC6-F4FC-4F62-BC68-1B1D5A3E06C9}" type="sibTrans" cxnId="{B6598BDB-8646-4E31-A698-9C20BEA3D031}">
      <dgm:prSet/>
      <dgm:spPr/>
      <dgm:t>
        <a:bodyPr/>
        <a:lstStyle/>
        <a:p>
          <a:endParaRPr lang="ru-RU"/>
        </a:p>
      </dgm:t>
    </dgm:pt>
    <dgm:pt modelId="{271FC313-9ED3-416E-987C-9E33698BC206}">
      <dgm:prSet custT="1"/>
      <dgm:spPr/>
      <dgm:t>
        <a:bodyPr/>
        <a:lstStyle/>
        <a:p>
          <a:pPr rtl="0"/>
          <a:r>
            <a:rPr lang="uk-UA" sz="2000" dirty="0" smtClean="0"/>
            <a:t>8) склад і вміст гумусу</a:t>
          </a:r>
          <a:endParaRPr lang="uk-UA" sz="2000" dirty="0"/>
        </a:p>
      </dgm:t>
    </dgm:pt>
    <dgm:pt modelId="{021E33B4-0C56-47DF-8264-15E7F2F7A407}" type="parTrans" cxnId="{63185D60-8B35-4246-AEE7-EA85DB5B914F}">
      <dgm:prSet/>
      <dgm:spPr/>
      <dgm:t>
        <a:bodyPr/>
        <a:lstStyle/>
        <a:p>
          <a:endParaRPr lang="ru-RU"/>
        </a:p>
      </dgm:t>
    </dgm:pt>
    <dgm:pt modelId="{F9FCCA0F-7426-47A0-AD2C-AE610FCA12B7}" type="sibTrans" cxnId="{63185D60-8B35-4246-AEE7-EA85DB5B914F}">
      <dgm:prSet/>
      <dgm:spPr/>
      <dgm:t>
        <a:bodyPr/>
        <a:lstStyle/>
        <a:p>
          <a:endParaRPr lang="ru-RU"/>
        </a:p>
      </dgm:t>
    </dgm:pt>
    <dgm:pt modelId="{7BD2BB72-BB0F-40AE-90E7-4F34FFFEACE4}">
      <dgm:prSet custT="1"/>
      <dgm:spPr/>
      <dgm:t>
        <a:bodyPr/>
        <a:lstStyle/>
        <a:p>
          <a:pPr rtl="0"/>
          <a:r>
            <a:rPr lang="uk-UA" sz="2000" dirty="0" smtClean="0"/>
            <a:t>9) щільність складення й структурно-агрегатний склад ґрунтів</a:t>
          </a:r>
          <a:endParaRPr lang="uk-UA" sz="2000" dirty="0"/>
        </a:p>
      </dgm:t>
    </dgm:pt>
    <dgm:pt modelId="{0E7A1BF6-EB01-490C-BFEF-657F93C78D7A}" type="parTrans" cxnId="{2E2A5434-6C47-49AD-9FFB-4E8CBB2B6AC8}">
      <dgm:prSet/>
      <dgm:spPr/>
      <dgm:t>
        <a:bodyPr/>
        <a:lstStyle/>
        <a:p>
          <a:endParaRPr lang="ru-RU"/>
        </a:p>
      </dgm:t>
    </dgm:pt>
    <dgm:pt modelId="{9DB3D937-5823-4047-AC69-842549EDE2CD}" type="sibTrans" cxnId="{2E2A5434-6C47-49AD-9FFB-4E8CBB2B6AC8}">
      <dgm:prSet/>
      <dgm:spPr/>
      <dgm:t>
        <a:bodyPr/>
        <a:lstStyle/>
        <a:p>
          <a:endParaRPr lang="ru-RU"/>
        </a:p>
      </dgm:t>
    </dgm:pt>
    <dgm:pt modelId="{E30E5581-609B-49F3-BAAE-1D5B440A7293}">
      <dgm:prSet custT="1"/>
      <dgm:spPr/>
      <dgm:t>
        <a:bodyPr/>
        <a:lstStyle/>
        <a:p>
          <a:pPr rtl="0"/>
          <a:r>
            <a:rPr lang="uk-UA" sz="2000" dirty="0" smtClean="0"/>
            <a:t>10) ступінь виявлення негативних екзогенних процесів </a:t>
          </a:r>
          <a:endParaRPr lang="uk-UA" sz="2000" dirty="0"/>
        </a:p>
      </dgm:t>
    </dgm:pt>
    <dgm:pt modelId="{E87CF9F3-2970-4BF1-AAAB-8B13EB6D6E7C}" type="parTrans" cxnId="{D13C0E7E-F094-4C13-91F3-F46B6DDEA8F2}">
      <dgm:prSet/>
      <dgm:spPr/>
      <dgm:t>
        <a:bodyPr/>
        <a:lstStyle/>
        <a:p>
          <a:endParaRPr lang="ru-RU"/>
        </a:p>
      </dgm:t>
    </dgm:pt>
    <dgm:pt modelId="{64FDED54-4AB3-44D2-A775-0BF2CA9ED0F2}" type="sibTrans" cxnId="{D13C0E7E-F094-4C13-91F3-F46B6DDEA8F2}">
      <dgm:prSet/>
      <dgm:spPr/>
      <dgm:t>
        <a:bodyPr/>
        <a:lstStyle/>
        <a:p>
          <a:endParaRPr lang="ru-RU"/>
        </a:p>
      </dgm:t>
    </dgm:pt>
    <dgm:pt modelId="{A2CA182F-08CE-4855-A666-579D31EA93CF}" type="pres">
      <dgm:prSet presAssocID="{062723A7-B532-4F5A-86BE-4DEBDB7359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8DCF5-410F-4765-9199-130D3D00D93D}" type="pres">
      <dgm:prSet presAssocID="{0273255D-8B7D-4A40-808F-1E161DADFF03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8E4BA-2D0A-479E-B747-6AE675E7D764}" type="pres">
      <dgm:prSet presAssocID="{02FA398F-2946-45AA-A102-3238F653E6D7}" presName="spacer" presStyleCnt="0"/>
      <dgm:spPr/>
    </dgm:pt>
    <dgm:pt modelId="{679B89F4-C24A-4B1B-8859-225EBCF7EE29}" type="pres">
      <dgm:prSet presAssocID="{462A33DF-E450-45FB-A7B8-DA37210C40B8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B424F-DF84-47D0-B995-A86AADAE2D3C}" type="pres">
      <dgm:prSet presAssocID="{787347C2-50C0-4985-BA17-52C638A17DAC}" presName="spacer" presStyleCnt="0"/>
      <dgm:spPr/>
    </dgm:pt>
    <dgm:pt modelId="{E6187F8A-32B5-44E8-8C7A-0E1830E621BF}" type="pres">
      <dgm:prSet presAssocID="{BCF22476-575B-4F9D-ACB3-C5ABC4F78D7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A33C1-4983-4975-9D6E-2ED5A686273D}" type="pres">
      <dgm:prSet presAssocID="{76EC973C-FDA0-4606-81AA-042DC38EC7AA}" presName="spacer" presStyleCnt="0"/>
      <dgm:spPr/>
    </dgm:pt>
    <dgm:pt modelId="{65EF8EBE-3B3B-4D57-919E-5F6373722DB5}" type="pres">
      <dgm:prSet presAssocID="{0278C6FA-774A-4702-81A6-53F1635618A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32183-59A7-4CCF-A613-56D999BB66A2}" type="pres">
      <dgm:prSet presAssocID="{5D5505B1-C638-4620-9A02-3FE3CF9C79C4}" presName="spacer" presStyleCnt="0"/>
      <dgm:spPr/>
    </dgm:pt>
    <dgm:pt modelId="{8F3ECFC4-38E8-44F9-93AB-1039A1423784}" type="pres">
      <dgm:prSet presAssocID="{522934DE-A751-4772-83B4-662617983A5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537B5-F593-45AF-9A0B-017B8F125C57}" type="pres">
      <dgm:prSet presAssocID="{11690070-491B-4179-8C9F-9FE5480B42BE}" presName="spacer" presStyleCnt="0"/>
      <dgm:spPr/>
    </dgm:pt>
    <dgm:pt modelId="{D9366B86-3B41-498F-8C1C-1BEE6B54B315}" type="pres">
      <dgm:prSet presAssocID="{E9C1A622-CA8F-43A3-A522-C18ADA87702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0DEAC-6BE1-476B-BD91-AA8D134A766E}" type="pres">
      <dgm:prSet presAssocID="{DE6473A1-7314-48EB-9E7F-16A6AB6EB586}" presName="spacer" presStyleCnt="0"/>
      <dgm:spPr/>
    </dgm:pt>
    <dgm:pt modelId="{93D25D1C-94D8-40CF-9245-768A60447DE8}" type="pres">
      <dgm:prSet presAssocID="{429B4222-46E2-48A1-9753-B5804943255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B1F9A-C964-4363-8373-8F3AF55EAC63}" type="pres">
      <dgm:prSet presAssocID="{628A3CC6-F4FC-4F62-BC68-1B1D5A3E06C9}" presName="spacer" presStyleCnt="0"/>
      <dgm:spPr/>
    </dgm:pt>
    <dgm:pt modelId="{EB3DF331-954F-4343-A209-1966192A29FE}" type="pres">
      <dgm:prSet presAssocID="{271FC313-9ED3-416E-987C-9E33698BC20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ECCD8-AA3D-4EEF-B8C3-9DA624073B9D}" type="pres">
      <dgm:prSet presAssocID="{F9FCCA0F-7426-47A0-AD2C-AE610FCA12B7}" presName="spacer" presStyleCnt="0"/>
      <dgm:spPr/>
    </dgm:pt>
    <dgm:pt modelId="{86D05589-1AD9-4ED3-BDF6-24263F9DDE08}" type="pres">
      <dgm:prSet presAssocID="{7BD2BB72-BB0F-40AE-90E7-4F34FFFEACE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30F18-6106-4A28-BF25-D80A17260366}" type="pres">
      <dgm:prSet presAssocID="{9DB3D937-5823-4047-AC69-842549EDE2CD}" presName="spacer" presStyleCnt="0"/>
      <dgm:spPr/>
    </dgm:pt>
    <dgm:pt modelId="{3CE274D2-3275-4DFD-92CB-23F17A34AEC9}" type="pres">
      <dgm:prSet presAssocID="{E30E5581-609B-49F3-BAAE-1D5B440A729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F3C06-36B4-4B36-A43F-6FDD7AAECC3C}" type="presOf" srcId="{7BD2BB72-BB0F-40AE-90E7-4F34FFFEACE4}" destId="{86D05589-1AD9-4ED3-BDF6-24263F9DDE08}" srcOrd="0" destOrd="0" presId="urn:microsoft.com/office/officeart/2005/8/layout/vList2"/>
    <dgm:cxn modelId="{D13C0E7E-F094-4C13-91F3-F46B6DDEA8F2}" srcId="{062723A7-B532-4F5A-86BE-4DEBDB73595E}" destId="{E30E5581-609B-49F3-BAAE-1D5B440A7293}" srcOrd="9" destOrd="0" parTransId="{E87CF9F3-2970-4BF1-AAAB-8B13EB6D6E7C}" sibTransId="{64FDED54-4AB3-44D2-A775-0BF2CA9ED0F2}"/>
    <dgm:cxn modelId="{C0E51BAE-FC1E-4E64-8177-FA828BA635A0}" type="presOf" srcId="{429B4222-46E2-48A1-9753-B58049432554}" destId="{93D25D1C-94D8-40CF-9245-768A60447DE8}" srcOrd="0" destOrd="0" presId="urn:microsoft.com/office/officeart/2005/8/layout/vList2"/>
    <dgm:cxn modelId="{90BEF892-C9AD-4EF4-93FB-8224F766D16D}" srcId="{062723A7-B532-4F5A-86BE-4DEBDB73595E}" destId="{BCF22476-575B-4F9D-ACB3-C5ABC4F78D70}" srcOrd="2" destOrd="0" parTransId="{7F678BD0-1477-46B1-A8BF-A5A12819C07D}" sibTransId="{76EC973C-FDA0-4606-81AA-042DC38EC7AA}"/>
    <dgm:cxn modelId="{686B9192-37DE-44BA-B437-D9DE2A369CF3}" type="presOf" srcId="{E9C1A622-CA8F-43A3-A522-C18ADA877021}" destId="{D9366B86-3B41-498F-8C1C-1BEE6B54B315}" srcOrd="0" destOrd="0" presId="urn:microsoft.com/office/officeart/2005/8/layout/vList2"/>
    <dgm:cxn modelId="{400046DA-0CA8-41D9-87EF-E5AEE1E76B87}" srcId="{062723A7-B532-4F5A-86BE-4DEBDB73595E}" destId="{462A33DF-E450-45FB-A7B8-DA37210C40B8}" srcOrd="1" destOrd="0" parTransId="{C225142D-CC09-4AF9-8960-0D462797D1C8}" sibTransId="{787347C2-50C0-4985-BA17-52C638A17DAC}"/>
    <dgm:cxn modelId="{D337B31C-9043-470A-9792-1E5EDCD4752D}" type="presOf" srcId="{062723A7-B532-4F5A-86BE-4DEBDB73595E}" destId="{A2CA182F-08CE-4855-A666-579D31EA93CF}" srcOrd="0" destOrd="0" presId="urn:microsoft.com/office/officeart/2005/8/layout/vList2"/>
    <dgm:cxn modelId="{C4783504-564C-4E75-B3E4-89DB5A477667}" srcId="{062723A7-B532-4F5A-86BE-4DEBDB73595E}" destId="{0273255D-8B7D-4A40-808F-1E161DADFF03}" srcOrd="0" destOrd="0" parTransId="{3D5669F7-BB7B-42A9-A262-A01E5BAF6AE4}" sibTransId="{02FA398F-2946-45AA-A102-3238F653E6D7}"/>
    <dgm:cxn modelId="{8B770383-7670-4C13-B54B-EBD0C50E2985}" srcId="{062723A7-B532-4F5A-86BE-4DEBDB73595E}" destId="{522934DE-A751-4772-83B4-662617983A5A}" srcOrd="4" destOrd="0" parTransId="{996930A2-71EA-4D8A-ADD9-D80F33DAAC74}" sibTransId="{11690070-491B-4179-8C9F-9FE5480B42BE}"/>
    <dgm:cxn modelId="{D8A9183F-01CE-4543-B62A-07A9EABAF699}" srcId="{062723A7-B532-4F5A-86BE-4DEBDB73595E}" destId="{0278C6FA-774A-4702-81A6-53F1635618AB}" srcOrd="3" destOrd="0" parTransId="{6B0DC99C-13CB-4EB0-BAA2-332EC33F16A8}" sibTransId="{5D5505B1-C638-4620-9A02-3FE3CF9C79C4}"/>
    <dgm:cxn modelId="{6CE968EB-E831-4ABA-AC5E-838A3125544A}" srcId="{062723A7-B532-4F5A-86BE-4DEBDB73595E}" destId="{E9C1A622-CA8F-43A3-A522-C18ADA877021}" srcOrd="5" destOrd="0" parTransId="{9B1AC12C-1245-4276-BBEB-969030D5DEAF}" sibTransId="{DE6473A1-7314-48EB-9E7F-16A6AB6EB586}"/>
    <dgm:cxn modelId="{2E2A5434-6C47-49AD-9FFB-4E8CBB2B6AC8}" srcId="{062723A7-B532-4F5A-86BE-4DEBDB73595E}" destId="{7BD2BB72-BB0F-40AE-90E7-4F34FFFEACE4}" srcOrd="8" destOrd="0" parTransId="{0E7A1BF6-EB01-490C-BFEF-657F93C78D7A}" sibTransId="{9DB3D937-5823-4047-AC69-842549EDE2CD}"/>
    <dgm:cxn modelId="{B6598BDB-8646-4E31-A698-9C20BEA3D031}" srcId="{062723A7-B532-4F5A-86BE-4DEBDB73595E}" destId="{429B4222-46E2-48A1-9753-B58049432554}" srcOrd="6" destOrd="0" parTransId="{194E2B55-FDCB-44E4-AC40-722575A5C9DA}" sibTransId="{628A3CC6-F4FC-4F62-BC68-1B1D5A3E06C9}"/>
    <dgm:cxn modelId="{FA2EE04A-01E6-4BAF-A409-20ECEA888D18}" type="presOf" srcId="{522934DE-A751-4772-83B4-662617983A5A}" destId="{8F3ECFC4-38E8-44F9-93AB-1039A1423784}" srcOrd="0" destOrd="0" presId="urn:microsoft.com/office/officeart/2005/8/layout/vList2"/>
    <dgm:cxn modelId="{63185D60-8B35-4246-AEE7-EA85DB5B914F}" srcId="{062723A7-B532-4F5A-86BE-4DEBDB73595E}" destId="{271FC313-9ED3-416E-987C-9E33698BC206}" srcOrd="7" destOrd="0" parTransId="{021E33B4-0C56-47DF-8264-15E7F2F7A407}" sibTransId="{F9FCCA0F-7426-47A0-AD2C-AE610FCA12B7}"/>
    <dgm:cxn modelId="{587B36BA-3AA2-45E9-81E2-54CC412078FB}" type="presOf" srcId="{E30E5581-609B-49F3-BAAE-1D5B440A7293}" destId="{3CE274D2-3275-4DFD-92CB-23F17A34AEC9}" srcOrd="0" destOrd="0" presId="urn:microsoft.com/office/officeart/2005/8/layout/vList2"/>
    <dgm:cxn modelId="{62ADE353-A0F9-4D31-97C5-B48AA2E4F872}" type="presOf" srcId="{0273255D-8B7D-4A40-808F-1E161DADFF03}" destId="{6AB8DCF5-410F-4765-9199-130D3D00D93D}" srcOrd="0" destOrd="0" presId="urn:microsoft.com/office/officeart/2005/8/layout/vList2"/>
    <dgm:cxn modelId="{176639A5-9D78-43DB-928F-91180F0A1B96}" type="presOf" srcId="{0278C6FA-774A-4702-81A6-53F1635618AB}" destId="{65EF8EBE-3B3B-4D57-919E-5F6373722DB5}" srcOrd="0" destOrd="0" presId="urn:microsoft.com/office/officeart/2005/8/layout/vList2"/>
    <dgm:cxn modelId="{AC0E9D35-0F61-422F-8CCE-DEB1017AE93C}" type="presOf" srcId="{BCF22476-575B-4F9D-ACB3-C5ABC4F78D70}" destId="{E6187F8A-32B5-44E8-8C7A-0E1830E621BF}" srcOrd="0" destOrd="0" presId="urn:microsoft.com/office/officeart/2005/8/layout/vList2"/>
    <dgm:cxn modelId="{E5FABDD3-EB3C-4184-82F6-90C70F7B8CFE}" type="presOf" srcId="{462A33DF-E450-45FB-A7B8-DA37210C40B8}" destId="{679B89F4-C24A-4B1B-8859-225EBCF7EE29}" srcOrd="0" destOrd="0" presId="urn:microsoft.com/office/officeart/2005/8/layout/vList2"/>
    <dgm:cxn modelId="{A17DF257-DCFC-4D46-8651-9E9DEF5791C5}" type="presOf" srcId="{271FC313-9ED3-416E-987C-9E33698BC206}" destId="{EB3DF331-954F-4343-A209-1966192A29FE}" srcOrd="0" destOrd="0" presId="urn:microsoft.com/office/officeart/2005/8/layout/vList2"/>
    <dgm:cxn modelId="{41025D29-0E40-4222-B771-3FC1D52F8126}" type="presParOf" srcId="{A2CA182F-08CE-4855-A666-579D31EA93CF}" destId="{6AB8DCF5-410F-4765-9199-130D3D00D93D}" srcOrd="0" destOrd="0" presId="urn:microsoft.com/office/officeart/2005/8/layout/vList2"/>
    <dgm:cxn modelId="{81893075-899B-4205-A8EE-26336A6DBF24}" type="presParOf" srcId="{A2CA182F-08CE-4855-A666-579D31EA93CF}" destId="{AAE8E4BA-2D0A-479E-B747-6AE675E7D764}" srcOrd="1" destOrd="0" presId="urn:microsoft.com/office/officeart/2005/8/layout/vList2"/>
    <dgm:cxn modelId="{89D9A945-8A43-43CD-9613-80ECB38E4B11}" type="presParOf" srcId="{A2CA182F-08CE-4855-A666-579D31EA93CF}" destId="{679B89F4-C24A-4B1B-8859-225EBCF7EE29}" srcOrd="2" destOrd="0" presId="urn:microsoft.com/office/officeart/2005/8/layout/vList2"/>
    <dgm:cxn modelId="{F493EE00-7B3F-4096-8B3B-184B3B66137A}" type="presParOf" srcId="{A2CA182F-08CE-4855-A666-579D31EA93CF}" destId="{DA9B424F-DF84-47D0-B995-A86AADAE2D3C}" srcOrd="3" destOrd="0" presId="urn:microsoft.com/office/officeart/2005/8/layout/vList2"/>
    <dgm:cxn modelId="{0AD9F147-64A5-403D-AD0E-E9B003E0C117}" type="presParOf" srcId="{A2CA182F-08CE-4855-A666-579D31EA93CF}" destId="{E6187F8A-32B5-44E8-8C7A-0E1830E621BF}" srcOrd="4" destOrd="0" presId="urn:microsoft.com/office/officeart/2005/8/layout/vList2"/>
    <dgm:cxn modelId="{7A88DD16-2EFA-42F9-8252-61B4D50C3EEA}" type="presParOf" srcId="{A2CA182F-08CE-4855-A666-579D31EA93CF}" destId="{9BCA33C1-4983-4975-9D6E-2ED5A686273D}" srcOrd="5" destOrd="0" presId="urn:microsoft.com/office/officeart/2005/8/layout/vList2"/>
    <dgm:cxn modelId="{F9E9877B-CCBA-4009-9005-797238488AAE}" type="presParOf" srcId="{A2CA182F-08CE-4855-A666-579D31EA93CF}" destId="{65EF8EBE-3B3B-4D57-919E-5F6373722DB5}" srcOrd="6" destOrd="0" presId="urn:microsoft.com/office/officeart/2005/8/layout/vList2"/>
    <dgm:cxn modelId="{B66BF738-F25D-4EEA-B98B-0E79759806F1}" type="presParOf" srcId="{A2CA182F-08CE-4855-A666-579D31EA93CF}" destId="{6DA32183-59A7-4CCF-A613-56D999BB66A2}" srcOrd="7" destOrd="0" presId="urn:microsoft.com/office/officeart/2005/8/layout/vList2"/>
    <dgm:cxn modelId="{779112F7-031F-48EA-A3FA-86E65502516A}" type="presParOf" srcId="{A2CA182F-08CE-4855-A666-579D31EA93CF}" destId="{8F3ECFC4-38E8-44F9-93AB-1039A1423784}" srcOrd="8" destOrd="0" presId="urn:microsoft.com/office/officeart/2005/8/layout/vList2"/>
    <dgm:cxn modelId="{F0FE3ABD-2203-41B2-B93F-40CD485979C0}" type="presParOf" srcId="{A2CA182F-08CE-4855-A666-579D31EA93CF}" destId="{F09537B5-F593-45AF-9A0B-017B8F125C57}" srcOrd="9" destOrd="0" presId="urn:microsoft.com/office/officeart/2005/8/layout/vList2"/>
    <dgm:cxn modelId="{DC225DBA-43B4-458A-AA19-87BD4C858C12}" type="presParOf" srcId="{A2CA182F-08CE-4855-A666-579D31EA93CF}" destId="{D9366B86-3B41-498F-8C1C-1BEE6B54B315}" srcOrd="10" destOrd="0" presId="urn:microsoft.com/office/officeart/2005/8/layout/vList2"/>
    <dgm:cxn modelId="{319C68A0-4EB8-4971-93B5-5CCEE779D91D}" type="presParOf" srcId="{A2CA182F-08CE-4855-A666-579D31EA93CF}" destId="{7230DEAC-6BE1-476B-BD91-AA8D134A766E}" srcOrd="11" destOrd="0" presId="urn:microsoft.com/office/officeart/2005/8/layout/vList2"/>
    <dgm:cxn modelId="{E190BB95-FA6B-46CD-9A5A-525DFC23F0A2}" type="presParOf" srcId="{A2CA182F-08CE-4855-A666-579D31EA93CF}" destId="{93D25D1C-94D8-40CF-9245-768A60447DE8}" srcOrd="12" destOrd="0" presId="urn:microsoft.com/office/officeart/2005/8/layout/vList2"/>
    <dgm:cxn modelId="{47A5DFC0-3885-4BA0-AFC8-A62C4C6C0AB2}" type="presParOf" srcId="{A2CA182F-08CE-4855-A666-579D31EA93CF}" destId="{D4EB1F9A-C964-4363-8373-8F3AF55EAC63}" srcOrd="13" destOrd="0" presId="urn:microsoft.com/office/officeart/2005/8/layout/vList2"/>
    <dgm:cxn modelId="{AE0322EE-90DD-41ED-A51F-E71FAF7163E6}" type="presParOf" srcId="{A2CA182F-08CE-4855-A666-579D31EA93CF}" destId="{EB3DF331-954F-4343-A209-1966192A29FE}" srcOrd="14" destOrd="0" presId="urn:microsoft.com/office/officeart/2005/8/layout/vList2"/>
    <dgm:cxn modelId="{F09E0C70-B4A5-459B-B5BA-F6ECBF949834}" type="presParOf" srcId="{A2CA182F-08CE-4855-A666-579D31EA93CF}" destId="{A5CECCD8-AA3D-4EEF-B8C3-9DA624073B9D}" srcOrd="15" destOrd="0" presId="urn:microsoft.com/office/officeart/2005/8/layout/vList2"/>
    <dgm:cxn modelId="{6A481AD8-AE1D-4BB7-AA4D-F18488EE2C3B}" type="presParOf" srcId="{A2CA182F-08CE-4855-A666-579D31EA93CF}" destId="{86D05589-1AD9-4ED3-BDF6-24263F9DDE08}" srcOrd="16" destOrd="0" presId="urn:microsoft.com/office/officeart/2005/8/layout/vList2"/>
    <dgm:cxn modelId="{2E8E18A5-4F6C-45DB-9774-0A72A4D762FF}" type="presParOf" srcId="{A2CA182F-08CE-4855-A666-579D31EA93CF}" destId="{42630F18-6106-4A28-BF25-D80A17260366}" srcOrd="17" destOrd="0" presId="urn:microsoft.com/office/officeart/2005/8/layout/vList2"/>
    <dgm:cxn modelId="{1ABEE1BB-01EB-4946-93C7-BF097FAF6E10}" type="presParOf" srcId="{A2CA182F-08CE-4855-A666-579D31EA93CF}" destId="{3CE274D2-3275-4DFD-92CB-23F17A34AEC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C93DD-A173-4E99-BDF5-D63717BD20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B9CCC-B5E7-42C0-B639-21F2C19A0CDA}">
      <dgm:prSet/>
      <dgm:spPr/>
      <dgm:t>
        <a:bodyPr/>
        <a:lstStyle/>
        <a:p>
          <a:pPr rtl="0"/>
          <a:endParaRPr lang="uk-UA" sz="2700"/>
        </a:p>
      </dgm:t>
    </dgm:pt>
    <dgm:pt modelId="{83F42708-5F62-4A8B-8D04-609C5CC2850C}" type="parTrans" cxnId="{343BE4C1-B1D6-478A-BF16-AC25B3354C64}">
      <dgm:prSet/>
      <dgm:spPr/>
      <dgm:t>
        <a:bodyPr/>
        <a:lstStyle/>
        <a:p>
          <a:endParaRPr lang="ru-RU"/>
        </a:p>
      </dgm:t>
    </dgm:pt>
    <dgm:pt modelId="{69E528EE-0F72-4B90-BC86-F072DED4BDD2}" type="sibTrans" cxnId="{343BE4C1-B1D6-478A-BF16-AC25B3354C64}">
      <dgm:prSet/>
      <dgm:spPr/>
      <dgm:t>
        <a:bodyPr/>
        <a:lstStyle/>
        <a:p>
          <a:endParaRPr lang="ru-RU"/>
        </a:p>
      </dgm:t>
    </dgm:pt>
    <dgm:pt modelId="{CFD4BD61-7384-4391-B64B-092CB678C6A1}">
      <dgm:prSet custT="1"/>
      <dgm:spPr/>
      <dgm:t>
        <a:bodyPr/>
        <a:lstStyle/>
        <a:p>
          <a:pPr rtl="0"/>
          <a:r>
            <a:rPr lang="uk-UA" sz="2800" dirty="0" smtClean="0"/>
            <a:t>1-й клас - при­датні</a:t>
          </a:r>
          <a:endParaRPr lang="uk-UA" sz="2800" dirty="0"/>
        </a:p>
      </dgm:t>
    </dgm:pt>
    <dgm:pt modelId="{4495DD1A-3185-4B07-8B31-7AB43498993B}" type="parTrans" cxnId="{BBEAF496-49F7-4F92-B7D4-E5D3EDB569AE}">
      <dgm:prSet/>
      <dgm:spPr/>
      <dgm:t>
        <a:bodyPr/>
        <a:lstStyle/>
        <a:p>
          <a:endParaRPr lang="ru-RU"/>
        </a:p>
      </dgm:t>
    </dgm:pt>
    <dgm:pt modelId="{67B0CC9A-20D2-47D3-A18D-43D06D644DC7}" type="sibTrans" cxnId="{BBEAF496-49F7-4F92-B7D4-E5D3EDB569AE}">
      <dgm:prSet/>
      <dgm:spPr/>
      <dgm:t>
        <a:bodyPr/>
        <a:lstStyle/>
        <a:p>
          <a:endParaRPr lang="ru-RU"/>
        </a:p>
      </dgm:t>
    </dgm:pt>
    <dgm:pt modelId="{7A32344D-3CCB-4739-8B51-2590838A6AB7}">
      <dgm:prSet custT="1"/>
      <dgm:spPr/>
      <dgm:t>
        <a:bodyPr/>
        <a:lstStyle/>
        <a:p>
          <a:pPr rtl="0"/>
          <a:r>
            <a:rPr lang="uk-UA" sz="2800" dirty="0" smtClean="0"/>
            <a:t>2-й клас - обмежено придатні</a:t>
          </a:r>
          <a:endParaRPr lang="uk-UA" sz="2800" dirty="0"/>
        </a:p>
      </dgm:t>
    </dgm:pt>
    <dgm:pt modelId="{987A425E-4DC5-4B22-909D-3E2545D6D063}" type="parTrans" cxnId="{4462B38B-A494-4357-9979-525C0559BFA6}">
      <dgm:prSet/>
      <dgm:spPr/>
      <dgm:t>
        <a:bodyPr/>
        <a:lstStyle/>
        <a:p>
          <a:endParaRPr lang="ru-RU"/>
        </a:p>
      </dgm:t>
    </dgm:pt>
    <dgm:pt modelId="{DD3F5882-33BB-4115-8712-E84EBB6D0830}" type="sibTrans" cxnId="{4462B38B-A494-4357-9979-525C0559BFA6}">
      <dgm:prSet/>
      <dgm:spPr/>
      <dgm:t>
        <a:bodyPr/>
        <a:lstStyle/>
        <a:p>
          <a:endParaRPr lang="ru-RU"/>
        </a:p>
      </dgm:t>
    </dgm:pt>
    <dgm:pt modelId="{257326E5-E4A2-4676-8506-0CAC5F60E082}">
      <dgm:prSet custT="1"/>
      <dgm:spPr/>
      <dgm:t>
        <a:bodyPr/>
        <a:lstStyle/>
        <a:p>
          <a:pPr rtl="0"/>
          <a:r>
            <a:rPr lang="uk-UA" sz="2800" dirty="0" smtClean="0"/>
            <a:t>3-й клас - непридатні для зро­шення</a:t>
          </a:r>
          <a:endParaRPr lang="uk-UA" sz="2800" dirty="0"/>
        </a:p>
      </dgm:t>
    </dgm:pt>
    <dgm:pt modelId="{C5421DA9-F9CF-409C-BB8F-073FA6844985}" type="parTrans" cxnId="{B9D7F58F-9470-4F5C-A68D-A3C420BF2F40}">
      <dgm:prSet/>
      <dgm:spPr/>
      <dgm:t>
        <a:bodyPr/>
        <a:lstStyle/>
        <a:p>
          <a:endParaRPr lang="ru-RU"/>
        </a:p>
      </dgm:t>
    </dgm:pt>
    <dgm:pt modelId="{61469A22-BFEF-465F-A644-CC5BEEB0395B}" type="sibTrans" cxnId="{B9D7F58F-9470-4F5C-A68D-A3C420BF2F40}">
      <dgm:prSet/>
      <dgm:spPr/>
      <dgm:t>
        <a:bodyPr/>
        <a:lstStyle/>
        <a:p>
          <a:endParaRPr lang="ru-RU"/>
        </a:p>
      </dgm:t>
    </dgm:pt>
    <dgm:pt modelId="{F9B623E4-98A2-420A-A6EB-B541D05189B2}" type="pres">
      <dgm:prSet presAssocID="{07AC93DD-A173-4E99-BDF5-D63717BD2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EFE828-E081-4D20-9907-11A16A058432}" type="pres">
      <dgm:prSet presAssocID="{07AC93DD-A173-4E99-BDF5-D63717BD2053}" presName="pyramid" presStyleLbl="node1" presStyleIdx="0" presStyleCnt="1"/>
      <dgm:spPr/>
    </dgm:pt>
    <dgm:pt modelId="{9ADBE8A6-0BEA-4E3C-89B8-DF8CF5805F56}" type="pres">
      <dgm:prSet presAssocID="{07AC93DD-A173-4E99-BDF5-D63717BD2053}" presName="theList" presStyleCnt="0"/>
      <dgm:spPr/>
    </dgm:pt>
    <dgm:pt modelId="{299022C4-5214-4657-847B-23F7C9071847}" type="pres">
      <dgm:prSet presAssocID="{81DB9CCC-B5E7-42C0-B639-21F2C19A0CDA}" presName="aNode" presStyleLbl="fgAcc1" presStyleIdx="0" presStyleCnt="1" custScaleX="225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6644C-8651-4A86-BAF1-570668E290E8}" type="pres">
      <dgm:prSet presAssocID="{81DB9CCC-B5E7-42C0-B639-21F2C19A0CDA}" presName="aSpace" presStyleCnt="0"/>
      <dgm:spPr/>
    </dgm:pt>
  </dgm:ptLst>
  <dgm:cxnLst>
    <dgm:cxn modelId="{BDBB0DDF-0E47-4829-882D-6E06AAECB218}" type="presOf" srcId="{7A32344D-3CCB-4739-8B51-2590838A6AB7}" destId="{299022C4-5214-4657-847B-23F7C9071847}" srcOrd="0" destOrd="2" presId="urn:microsoft.com/office/officeart/2005/8/layout/pyramid2"/>
    <dgm:cxn modelId="{343BE4C1-B1D6-478A-BF16-AC25B3354C64}" srcId="{07AC93DD-A173-4E99-BDF5-D63717BD2053}" destId="{81DB9CCC-B5E7-42C0-B639-21F2C19A0CDA}" srcOrd="0" destOrd="0" parTransId="{83F42708-5F62-4A8B-8D04-609C5CC2850C}" sibTransId="{69E528EE-0F72-4B90-BC86-F072DED4BDD2}"/>
    <dgm:cxn modelId="{BFD64039-6251-4995-8272-0C24497A3EBC}" type="presOf" srcId="{257326E5-E4A2-4676-8506-0CAC5F60E082}" destId="{299022C4-5214-4657-847B-23F7C9071847}" srcOrd="0" destOrd="3" presId="urn:microsoft.com/office/officeart/2005/8/layout/pyramid2"/>
    <dgm:cxn modelId="{79755BA1-984B-4899-82B0-700724C2E191}" type="presOf" srcId="{07AC93DD-A173-4E99-BDF5-D63717BD2053}" destId="{F9B623E4-98A2-420A-A6EB-B541D05189B2}" srcOrd="0" destOrd="0" presId="urn:microsoft.com/office/officeart/2005/8/layout/pyramid2"/>
    <dgm:cxn modelId="{4462B38B-A494-4357-9979-525C0559BFA6}" srcId="{81DB9CCC-B5E7-42C0-B639-21F2C19A0CDA}" destId="{7A32344D-3CCB-4739-8B51-2590838A6AB7}" srcOrd="1" destOrd="0" parTransId="{987A425E-4DC5-4B22-909D-3E2545D6D063}" sibTransId="{DD3F5882-33BB-4115-8712-E84EBB6D0830}"/>
    <dgm:cxn modelId="{B9D7F58F-9470-4F5C-A68D-A3C420BF2F40}" srcId="{81DB9CCC-B5E7-42C0-B639-21F2C19A0CDA}" destId="{257326E5-E4A2-4676-8506-0CAC5F60E082}" srcOrd="2" destOrd="0" parTransId="{C5421DA9-F9CF-409C-BB8F-073FA6844985}" sibTransId="{61469A22-BFEF-465F-A644-CC5BEEB0395B}"/>
    <dgm:cxn modelId="{BBEAF496-49F7-4F92-B7D4-E5D3EDB569AE}" srcId="{81DB9CCC-B5E7-42C0-B639-21F2C19A0CDA}" destId="{CFD4BD61-7384-4391-B64B-092CB678C6A1}" srcOrd="0" destOrd="0" parTransId="{4495DD1A-3185-4B07-8B31-7AB43498993B}" sibTransId="{67B0CC9A-20D2-47D3-A18D-43D06D644DC7}"/>
    <dgm:cxn modelId="{2A79CB67-0333-4EDA-B507-CD0E2CE9CBBA}" type="presOf" srcId="{81DB9CCC-B5E7-42C0-B639-21F2C19A0CDA}" destId="{299022C4-5214-4657-847B-23F7C9071847}" srcOrd="0" destOrd="0" presId="urn:microsoft.com/office/officeart/2005/8/layout/pyramid2"/>
    <dgm:cxn modelId="{5A925050-EBD1-4006-A28B-DA2F716F0617}" type="presOf" srcId="{CFD4BD61-7384-4391-B64B-092CB678C6A1}" destId="{299022C4-5214-4657-847B-23F7C9071847}" srcOrd="0" destOrd="1" presId="urn:microsoft.com/office/officeart/2005/8/layout/pyramid2"/>
    <dgm:cxn modelId="{DCE71E18-20BB-44AA-8162-82A12975F7E3}" type="presParOf" srcId="{F9B623E4-98A2-420A-A6EB-B541D05189B2}" destId="{DAEFE828-E081-4D20-9907-11A16A058432}" srcOrd="0" destOrd="0" presId="urn:microsoft.com/office/officeart/2005/8/layout/pyramid2"/>
    <dgm:cxn modelId="{24F8029E-A2E3-4419-AA35-91E1CB860B29}" type="presParOf" srcId="{F9B623E4-98A2-420A-A6EB-B541D05189B2}" destId="{9ADBE8A6-0BEA-4E3C-89B8-DF8CF5805F56}" srcOrd="1" destOrd="0" presId="urn:microsoft.com/office/officeart/2005/8/layout/pyramid2"/>
    <dgm:cxn modelId="{BF30A6D0-5776-4A1B-BB2D-FEF434F84E54}" type="presParOf" srcId="{9ADBE8A6-0BEA-4E3C-89B8-DF8CF5805F56}" destId="{299022C4-5214-4657-847B-23F7C9071847}" srcOrd="0" destOrd="0" presId="urn:microsoft.com/office/officeart/2005/8/layout/pyramid2"/>
    <dgm:cxn modelId="{6ED38CF3-E6B4-4D68-9664-D412B7E5A47A}" type="presParOf" srcId="{9ADBE8A6-0BEA-4E3C-89B8-DF8CF5805F56}" destId="{5826644C-8651-4A86-BAF1-570668E290E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A2F74F-A38A-46CA-A99D-C146CD2F91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02F354-7B1F-4668-8E90-CD5E070DFDC1}">
      <dgm:prSet/>
      <dgm:spPr/>
      <dgm:t>
        <a:bodyPr/>
        <a:lstStyle/>
        <a:p>
          <a:pPr rtl="0"/>
          <a:r>
            <a:rPr lang="ru-RU" smtClean="0"/>
            <a:t>загальн</a:t>
          </a:r>
          <a:r>
            <a:rPr lang="uk-UA" smtClean="0"/>
            <a:t>а</a:t>
          </a:r>
          <a:r>
            <a:rPr lang="ru-RU" smtClean="0"/>
            <a:t> площ</a:t>
          </a:r>
          <a:r>
            <a:rPr lang="uk-UA" smtClean="0"/>
            <a:t>а - </a:t>
          </a:r>
          <a:r>
            <a:rPr lang="ru-RU" smtClean="0"/>
            <a:t>близько 4 млн. га</a:t>
          </a:r>
          <a:endParaRPr lang="uk-UA"/>
        </a:p>
      </dgm:t>
    </dgm:pt>
    <dgm:pt modelId="{B9DA9625-AC85-40B4-A2B5-8EC4AEDE78C7}" type="parTrans" cxnId="{4A190271-F21A-4BDD-B081-B68534241C3F}">
      <dgm:prSet/>
      <dgm:spPr/>
      <dgm:t>
        <a:bodyPr/>
        <a:lstStyle/>
        <a:p>
          <a:endParaRPr lang="ru-RU"/>
        </a:p>
      </dgm:t>
    </dgm:pt>
    <dgm:pt modelId="{4930A96C-D6B8-457E-B918-2631700DA380}" type="sibTrans" cxnId="{4A190271-F21A-4BDD-B081-B68534241C3F}">
      <dgm:prSet/>
      <dgm:spPr/>
      <dgm:t>
        <a:bodyPr/>
        <a:lstStyle/>
        <a:p>
          <a:endParaRPr lang="ru-RU"/>
        </a:p>
      </dgm:t>
    </dgm:pt>
    <dgm:pt modelId="{81D0F640-56B6-4F73-BCEB-BBB2A0FB43E8}">
      <dgm:prSet/>
      <dgm:spPr/>
      <dgm:t>
        <a:bodyPr/>
        <a:lstStyle/>
        <a:p>
          <a:pPr rtl="0"/>
          <a:r>
            <a:rPr lang="uk-UA" smtClean="0"/>
            <a:t>серед </a:t>
          </a:r>
          <a:r>
            <a:rPr lang="ru-RU" smtClean="0"/>
            <a:t>орн</a:t>
          </a:r>
          <a:r>
            <a:rPr lang="uk-UA" smtClean="0"/>
            <a:t>их</a:t>
          </a:r>
          <a:r>
            <a:rPr lang="ru-RU" smtClean="0"/>
            <a:t> зем</a:t>
          </a:r>
          <a:r>
            <a:rPr lang="uk-UA" smtClean="0"/>
            <a:t>е</a:t>
          </a:r>
          <a:r>
            <a:rPr lang="ru-RU" smtClean="0"/>
            <a:t>л</a:t>
          </a:r>
          <a:r>
            <a:rPr lang="uk-UA" smtClean="0"/>
            <a:t>ь </a:t>
          </a:r>
          <a:r>
            <a:rPr lang="ru-RU" smtClean="0"/>
            <a:t>- 2,7 мл</a:t>
          </a:r>
          <a:r>
            <a:rPr lang="uk-UA" smtClean="0"/>
            <a:t>н</a:t>
          </a:r>
          <a:r>
            <a:rPr lang="ru-RU" smtClean="0"/>
            <a:t>. га</a:t>
          </a:r>
          <a:endParaRPr lang="uk-UA"/>
        </a:p>
      </dgm:t>
    </dgm:pt>
    <dgm:pt modelId="{12893477-1A86-47FC-9AA1-0BEA65D0AE70}" type="parTrans" cxnId="{9791AE4E-345C-4B76-95F4-262940B557F8}">
      <dgm:prSet/>
      <dgm:spPr/>
      <dgm:t>
        <a:bodyPr/>
        <a:lstStyle/>
        <a:p>
          <a:endParaRPr lang="ru-RU"/>
        </a:p>
      </dgm:t>
    </dgm:pt>
    <dgm:pt modelId="{AA996576-EC2D-46F3-B2CB-6CA00AC581BC}" type="sibTrans" cxnId="{9791AE4E-345C-4B76-95F4-262940B557F8}">
      <dgm:prSet/>
      <dgm:spPr/>
      <dgm:t>
        <a:bodyPr/>
        <a:lstStyle/>
        <a:p>
          <a:endParaRPr lang="ru-RU"/>
        </a:p>
      </dgm:t>
    </dgm:pt>
    <dgm:pt modelId="{6032DE1B-A8C4-4C2C-B3D2-97A806281EB5}">
      <dgm:prSet/>
      <dgm:spPr/>
      <dgm:t>
        <a:bodyPr/>
        <a:lstStyle/>
        <a:p>
          <a:pPr rtl="0"/>
          <a:r>
            <a:rPr lang="ru-RU" smtClean="0"/>
            <a:t>розповсюджені в основному в двох грунтово-кліматичних зонах - Лісостепу (частково Чернігівське Полісся) і в Сух</a:t>
          </a:r>
          <a:r>
            <a:rPr lang="uk-UA" smtClean="0"/>
            <a:t>ому</a:t>
          </a:r>
          <a:r>
            <a:rPr lang="ru-RU" smtClean="0"/>
            <a:t> Степ</a:t>
          </a:r>
          <a:r>
            <a:rPr lang="uk-UA" smtClean="0"/>
            <a:t>у</a:t>
          </a:r>
          <a:endParaRPr lang="uk-UA"/>
        </a:p>
      </dgm:t>
    </dgm:pt>
    <dgm:pt modelId="{2FE70C8E-BEC4-4078-95BD-962B92A5F004}" type="parTrans" cxnId="{B8487B55-56EC-46BE-A9B1-18B261A8D5E5}">
      <dgm:prSet/>
      <dgm:spPr/>
      <dgm:t>
        <a:bodyPr/>
        <a:lstStyle/>
        <a:p>
          <a:endParaRPr lang="ru-RU"/>
        </a:p>
      </dgm:t>
    </dgm:pt>
    <dgm:pt modelId="{304DF8F8-B552-45E5-8FC3-A96A9C53D9D1}" type="sibTrans" cxnId="{B8487B55-56EC-46BE-A9B1-18B261A8D5E5}">
      <dgm:prSet/>
      <dgm:spPr/>
      <dgm:t>
        <a:bodyPr/>
        <a:lstStyle/>
        <a:p>
          <a:endParaRPr lang="ru-RU"/>
        </a:p>
      </dgm:t>
    </dgm:pt>
    <dgm:pt modelId="{381A6449-D806-41F9-836C-20B2CF3A3C0B}">
      <dgm:prSet/>
      <dgm:spPr/>
      <dgm:t>
        <a:bodyPr/>
        <a:lstStyle/>
        <a:p>
          <a:pPr rtl="0"/>
          <a:r>
            <a:rPr lang="uk-UA" smtClean="0"/>
            <a:t>розташовані біля великих тектонічних западин – Дніпровсько-донецької (Лівобережний Лісостеп та Полісся) та Причорноморської (Сухий Степ)</a:t>
          </a:r>
          <a:endParaRPr lang="uk-UA"/>
        </a:p>
      </dgm:t>
    </dgm:pt>
    <dgm:pt modelId="{81D74810-BA29-4787-A40E-8DEA1EFD5369}" type="parTrans" cxnId="{72C86DF8-F1C9-46A5-8D28-E28D79730135}">
      <dgm:prSet/>
      <dgm:spPr/>
      <dgm:t>
        <a:bodyPr/>
        <a:lstStyle/>
        <a:p>
          <a:endParaRPr lang="ru-RU"/>
        </a:p>
      </dgm:t>
    </dgm:pt>
    <dgm:pt modelId="{B3288A35-B6D2-4154-91D0-B13FD76084A7}" type="sibTrans" cxnId="{72C86DF8-F1C9-46A5-8D28-E28D79730135}">
      <dgm:prSet/>
      <dgm:spPr/>
      <dgm:t>
        <a:bodyPr/>
        <a:lstStyle/>
        <a:p>
          <a:endParaRPr lang="ru-RU"/>
        </a:p>
      </dgm:t>
    </dgm:pt>
    <dgm:pt modelId="{B1C94C58-C667-48BA-A8E3-D26FA37CB9CE}" type="pres">
      <dgm:prSet presAssocID="{7CA2F74F-A38A-46CA-A99D-C146CD2F91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54D82-B7FA-4B11-ADD3-F153EBD91E43}" type="pres">
      <dgm:prSet presAssocID="{1602F354-7B1F-4668-8E90-CD5E070DFD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EE61-4D79-4EA3-A779-87A7FEBE934B}" type="pres">
      <dgm:prSet presAssocID="{4930A96C-D6B8-457E-B918-2631700DA380}" presName="spacer" presStyleCnt="0"/>
      <dgm:spPr/>
    </dgm:pt>
    <dgm:pt modelId="{F9A6CA47-F553-4741-A9ED-EAF10AFCEBC9}" type="pres">
      <dgm:prSet presAssocID="{81D0F640-56B6-4F73-BCEB-BBB2A0FB43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BA94F-007C-450E-82FD-B2EA36D58A56}" type="pres">
      <dgm:prSet presAssocID="{AA996576-EC2D-46F3-B2CB-6CA00AC581BC}" presName="spacer" presStyleCnt="0"/>
      <dgm:spPr/>
    </dgm:pt>
    <dgm:pt modelId="{8D3E47B1-DB7C-4BF9-9726-7520D456217B}" type="pres">
      <dgm:prSet presAssocID="{6032DE1B-A8C4-4C2C-B3D2-97A806281E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24470-902B-45A6-A57A-01202F5E46BA}" type="pres">
      <dgm:prSet presAssocID="{304DF8F8-B552-45E5-8FC3-A96A9C53D9D1}" presName="spacer" presStyleCnt="0"/>
      <dgm:spPr/>
    </dgm:pt>
    <dgm:pt modelId="{22FCFF5F-E409-49AA-BFE1-A5BC60278FC6}" type="pres">
      <dgm:prSet presAssocID="{381A6449-D806-41F9-836C-20B2CF3A3C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E2739-3DA3-4DA9-803A-983B36C73285}" type="presOf" srcId="{81D0F640-56B6-4F73-BCEB-BBB2A0FB43E8}" destId="{F9A6CA47-F553-4741-A9ED-EAF10AFCEBC9}" srcOrd="0" destOrd="0" presId="urn:microsoft.com/office/officeart/2005/8/layout/vList2"/>
    <dgm:cxn modelId="{4A190271-F21A-4BDD-B081-B68534241C3F}" srcId="{7CA2F74F-A38A-46CA-A99D-C146CD2F917A}" destId="{1602F354-7B1F-4668-8E90-CD5E070DFDC1}" srcOrd="0" destOrd="0" parTransId="{B9DA9625-AC85-40B4-A2B5-8EC4AEDE78C7}" sibTransId="{4930A96C-D6B8-457E-B918-2631700DA380}"/>
    <dgm:cxn modelId="{7BDD24A1-87CA-4472-A49E-8E4CC7AF386C}" type="presOf" srcId="{6032DE1B-A8C4-4C2C-B3D2-97A806281EB5}" destId="{8D3E47B1-DB7C-4BF9-9726-7520D456217B}" srcOrd="0" destOrd="0" presId="urn:microsoft.com/office/officeart/2005/8/layout/vList2"/>
    <dgm:cxn modelId="{B8487B55-56EC-46BE-A9B1-18B261A8D5E5}" srcId="{7CA2F74F-A38A-46CA-A99D-C146CD2F917A}" destId="{6032DE1B-A8C4-4C2C-B3D2-97A806281EB5}" srcOrd="2" destOrd="0" parTransId="{2FE70C8E-BEC4-4078-95BD-962B92A5F004}" sibTransId="{304DF8F8-B552-45E5-8FC3-A96A9C53D9D1}"/>
    <dgm:cxn modelId="{72C86DF8-F1C9-46A5-8D28-E28D79730135}" srcId="{7CA2F74F-A38A-46CA-A99D-C146CD2F917A}" destId="{381A6449-D806-41F9-836C-20B2CF3A3C0B}" srcOrd="3" destOrd="0" parTransId="{81D74810-BA29-4787-A40E-8DEA1EFD5369}" sibTransId="{B3288A35-B6D2-4154-91D0-B13FD76084A7}"/>
    <dgm:cxn modelId="{9791AE4E-345C-4B76-95F4-262940B557F8}" srcId="{7CA2F74F-A38A-46CA-A99D-C146CD2F917A}" destId="{81D0F640-56B6-4F73-BCEB-BBB2A0FB43E8}" srcOrd="1" destOrd="0" parTransId="{12893477-1A86-47FC-9AA1-0BEA65D0AE70}" sibTransId="{AA996576-EC2D-46F3-B2CB-6CA00AC581BC}"/>
    <dgm:cxn modelId="{E9190717-9345-479A-AFF6-0518018302A3}" type="presOf" srcId="{1602F354-7B1F-4668-8E90-CD5E070DFDC1}" destId="{6D154D82-B7FA-4B11-ADD3-F153EBD91E43}" srcOrd="0" destOrd="0" presId="urn:microsoft.com/office/officeart/2005/8/layout/vList2"/>
    <dgm:cxn modelId="{44F714A1-0D8A-4ADB-B061-F8C21902E7C4}" type="presOf" srcId="{7CA2F74F-A38A-46CA-A99D-C146CD2F917A}" destId="{B1C94C58-C667-48BA-A8E3-D26FA37CB9CE}" srcOrd="0" destOrd="0" presId="urn:microsoft.com/office/officeart/2005/8/layout/vList2"/>
    <dgm:cxn modelId="{6719673E-9BDD-42B3-8D05-A14724D45A78}" type="presOf" srcId="{381A6449-D806-41F9-836C-20B2CF3A3C0B}" destId="{22FCFF5F-E409-49AA-BFE1-A5BC60278FC6}" srcOrd="0" destOrd="0" presId="urn:microsoft.com/office/officeart/2005/8/layout/vList2"/>
    <dgm:cxn modelId="{3BCD4E59-BF3B-4785-AA27-1256414353EC}" type="presParOf" srcId="{B1C94C58-C667-48BA-A8E3-D26FA37CB9CE}" destId="{6D154D82-B7FA-4B11-ADD3-F153EBD91E43}" srcOrd="0" destOrd="0" presId="urn:microsoft.com/office/officeart/2005/8/layout/vList2"/>
    <dgm:cxn modelId="{F3E2B167-C2C9-4EA8-B644-B2A1C65D4969}" type="presParOf" srcId="{B1C94C58-C667-48BA-A8E3-D26FA37CB9CE}" destId="{2AB1EE61-4D79-4EA3-A779-87A7FEBE934B}" srcOrd="1" destOrd="0" presId="urn:microsoft.com/office/officeart/2005/8/layout/vList2"/>
    <dgm:cxn modelId="{8CAC6B87-4988-4657-B3E5-C9729E22C8AA}" type="presParOf" srcId="{B1C94C58-C667-48BA-A8E3-D26FA37CB9CE}" destId="{F9A6CA47-F553-4741-A9ED-EAF10AFCEBC9}" srcOrd="2" destOrd="0" presId="urn:microsoft.com/office/officeart/2005/8/layout/vList2"/>
    <dgm:cxn modelId="{3178D314-783D-46B3-90DA-4DCA62288D0D}" type="presParOf" srcId="{B1C94C58-C667-48BA-A8E3-D26FA37CB9CE}" destId="{C1CBA94F-007C-450E-82FD-B2EA36D58A56}" srcOrd="3" destOrd="0" presId="urn:microsoft.com/office/officeart/2005/8/layout/vList2"/>
    <dgm:cxn modelId="{CC7981E1-4968-4790-AF56-A836867368AF}" type="presParOf" srcId="{B1C94C58-C667-48BA-A8E3-D26FA37CB9CE}" destId="{8D3E47B1-DB7C-4BF9-9726-7520D456217B}" srcOrd="4" destOrd="0" presId="urn:microsoft.com/office/officeart/2005/8/layout/vList2"/>
    <dgm:cxn modelId="{7B8D79DC-5C9B-42C7-90C8-51E359E50EEB}" type="presParOf" srcId="{B1C94C58-C667-48BA-A8E3-D26FA37CB9CE}" destId="{3F824470-902B-45A6-A57A-01202F5E46BA}" srcOrd="5" destOrd="0" presId="urn:microsoft.com/office/officeart/2005/8/layout/vList2"/>
    <dgm:cxn modelId="{AD250678-BB5D-4FBF-83BD-B55D9D00DB78}" type="presParOf" srcId="{B1C94C58-C667-48BA-A8E3-D26FA37CB9CE}" destId="{22FCFF5F-E409-49AA-BFE1-A5BC60278F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B611BC-52BA-4183-A1BA-C33D0D3730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23CEED-F8BC-4146-A2F8-6355CDC15DCF}">
      <dgm:prSet custT="1"/>
      <dgm:spPr/>
      <dgm:t>
        <a:bodyPr/>
        <a:lstStyle/>
        <a:p>
          <a:pPr algn="l" rtl="0"/>
          <a:r>
            <a:rPr lang="uk-UA" sz="2000" dirty="0" smtClean="0"/>
            <a:t>показник </a:t>
          </a:r>
          <a:r>
            <a:rPr lang="uk-UA" sz="2000" dirty="0" err="1" smtClean="0"/>
            <a:t>рН</a:t>
          </a:r>
          <a:r>
            <a:rPr lang="uk-UA" sz="2000" dirty="0" smtClean="0"/>
            <a:t> водної і сольової екстракції</a:t>
          </a:r>
          <a:endParaRPr lang="uk-UA" sz="2000" dirty="0"/>
        </a:p>
      </dgm:t>
    </dgm:pt>
    <dgm:pt modelId="{C8D6A2D6-625C-41B8-8EF6-5D36C1CBF77F}" type="parTrans" cxnId="{06EEA9BB-DA77-4CF3-98E4-C31B7762D5B4}">
      <dgm:prSet/>
      <dgm:spPr/>
      <dgm:t>
        <a:bodyPr/>
        <a:lstStyle/>
        <a:p>
          <a:endParaRPr lang="ru-RU"/>
        </a:p>
      </dgm:t>
    </dgm:pt>
    <dgm:pt modelId="{378A3673-8395-4C0E-825E-4B8BA84A6511}" type="sibTrans" cxnId="{06EEA9BB-DA77-4CF3-98E4-C31B7762D5B4}">
      <dgm:prSet/>
      <dgm:spPr/>
      <dgm:t>
        <a:bodyPr/>
        <a:lstStyle/>
        <a:p>
          <a:endParaRPr lang="ru-RU"/>
        </a:p>
      </dgm:t>
    </dgm:pt>
    <dgm:pt modelId="{58B6B31E-9705-4F6B-82D9-1193BD736B55}">
      <dgm:prSet custT="1"/>
      <dgm:spPr/>
      <dgm:t>
        <a:bodyPr/>
        <a:lstStyle/>
        <a:p>
          <a:pPr algn="l" rtl="0"/>
          <a:r>
            <a:rPr lang="uk-UA" sz="2000" dirty="0" smtClean="0"/>
            <a:t>коефіцієнт </a:t>
          </a:r>
          <a:r>
            <a:rPr lang="uk-UA" sz="2000" dirty="0" err="1" smtClean="0"/>
            <a:t>рН</a:t>
          </a:r>
          <a:r>
            <a:rPr lang="uk-UA" sz="2000" dirty="0" smtClean="0"/>
            <a:t>-буферної ємності</a:t>
          </a:r>
          <a:endParaRPr lang="uk-UA" sz="2000" dirty="0"/>
        </a:p>
      </dgm:t>
    </dgm:pt>
    <dgm:pt modelId="{0DCF880D-7E72-4CA2-9430-A28688A6836C}" type="parTrans" cxnId="{283DDD9B-31D2-444E-AFC6-76F12B6F19B1}">
      <dgm:prSet/>
      <dgm:spPr/>
      <dgm:t>
        <a:bodyPr/>
        <a:lstStyle/>
        <a:p>
          <a:endParaRPr lang="ru-RU"/>
        </a:p>
      </dgm:t>
    </dgm:pt>
    <dgm:pt modelId="{110BB172-92ED-4FAA-81C9-6213463FDBB2}" type="sibTrans" cxnId="{283DDD9B-31D2-444E-AFC6-76F12B6F19B1}">
      <dgm:prSet/>
      <dgm:spPr/>
      <dgm:t>
        <a:bodyPr/>
        <a:lstStyle/>
        <a:p>
          <a:endParaRPr lang="ru-RU"/>
        </a:p>
      </dgm:t>
    </dgm:pt>
    <dgm:pt modelId="{7523C814-7F7D-4E43-A421-CD1704052042}">
      <dgm:prSet custT="1"/>
      <dgm:spPr/>
      <dgm:t>
        <a:bodyPr/>
        <a:lstStyle/>
        <a:p>
          <a:pPr algn="l" rtl="0"/>
          <a:r>
            <a:rPr lang="uk-UA" sz="2000" dirty="0" smtClean="0"/>
            <a:t>величина гідролітичної кислотності</a:t>
          </a:r>
          <a:endParaRPr lang="uk-UA" sz="2000" dirty="0"/>
        </a:p>
      </dgm:t>
    </dgm:pt>
    <dgm:pt modelId="{AFD72901-282E-4C4E-8616-1AF143FE02C6}" type="parTrans" cxnId="{A368A033-5573-458A-B848-E837DE23DC74}">
      <dgm:prSet/>
      <dgm:spPr/>
      <dgm:t>
        <a:bodyPr/>
        <a:lstStyle/>
        <a:p>
          <a:endParaRPr lang="ru-RU"/>
        </a:p>
      </dgm:t>
    </dgm:pt>
    <dgm:pt modelId="{7EC04592-96DC-4EE4-8F7C-E166E21170CD}" type="sibTrans" cxnId="{A368A033-5573-458A-B848-E837DE23DC74}">
      <dgm:prSet/>
      <dgm:spPr/>
      <dgm:t>
        <a:bodyPr/>
        <a:lstStyle/>
        <a:p>
          <a:endParaRPr lang="ru-RU"/>
        </a:p>
      </dgm:t>
    </dgm:pt>
    <dgm:pt modelId="{5DE1EDCB-3EFD-4C76-A71E-DF263B167E6B}">
      <dgm:prSet custT="1"/>
      <dgm:spPr/>
      <dgm:t>
        <a:bodyPr/>
        <a:lstStyle/>
        <a:p>
          <a:pPr algn="l" rtl="0"/>
          <a:r>
            <a:rPr lang="uk-UA" sz="2000" dirty="0" smtClean="0"/>
            <a:t>ступінь насиченості колоїдного комплексу ґрунту кальцієм, магнієм і натрієм</a:t>
          </a:r>
          <a:endParaRPr lang="uk-UA" sz="2000" dirty="0"/>
        </a:p>
      </dgm:t>
    </dgm:pt>
    <dgm:pt modelId="{6D6FAFB2-DAC8-42C4-B9BC-8825B6E64BBD}" type="parTrans" cxnId="{01A34970-6326-4C80-BEE2-D887E6FB458D}">
      <dgm:prSet/>
      <dgm:spPr/>
      <dgm:t>
        <a:bodyPr/>
        <a:lstStyle/>
        <a:p>
          <a:endParaRPr lang="ru-RU"/>
        </a:p>
      </dgm:t>
    </dgm:pt>
    <dgm:pt modelId="{03208023-2517-4EA7-BFAB-F4543D325FF3}" type="sibTrans" cxnId="{01A34970-6326-4C80-BEE2-D887E6FB458D}">
      <dgm:prSet/>
      <dgm:spPr/>
      <dgm:t>
        <a:bodyPr/>
        <a:lstStyle/>
        <a:p>
          <a:endParaRPr lang="ru-RU"/>
        </a:p>
      </dgm:t>
    </dgm:pt>
    <dgm:pt modelId="{7CA8CFAE-05DF-48B4-B999-656AEC5E0628}">
      <dgm:prSet custT="1"/>
      <dgm:spPr/>
      <dgm:t>
        <a:bodyPr/>
        <a:lstStyle/>
        <a:p>
          <a:pPr algn="l" rtl="0"/>
          <a:r>
            <a:rPr lang="uk-UA" sz="2000" dirty="0" smtClean="0"/>
            <a:t>показники вапняного (</a:t>
          </a:r>
          <a:r>
            <a:rPr lang="uk-UA" sz="2000" dirty="0" err="1" smtClean="0"/>
            <a:t>рН</a:t>
          </a:r>
          <a:r>
            <a:rPr lang="uk-UA" sz="2000" dirty="0" smtClean="0"/>
            <a:t>—0,5 </a:t>
          </a:r>
          <a:r>
            <a:rPr lang="uk-UA" sz="2000" dirty="0" err="1" smtClean="0"/>
            <a:t>рСа</a:t>
          </a:r>
          <a:r>
            <a:rPr lang="uk-UA" sz="2000" dirty="0" smtClean="0"/>
            <a:t>) і солонцевого (</a:t>
          </a:r>
          <a:r>
            <a:rPr lang="uk-UA" sz="2000" dirty="0" err="1" smtClean="0"/>
            <a:t>рNа</a:t>
          </a:r>
          <a:r>
            <a:rPr lang="uk-UA" sz="2000" dirty="0" smtClean="0"/>
            <a:t>—0,5рСа) потенціалів</a:t>
          </a:r>
          <a:endParaRPr lang="uk-UA" sz="2000" dirty="0"/>
        </a:p>
      </dgm:t>
    </dgm:pt>
    <dgm:pt modelId="{E8C0971B-671C-49E6-BB0D-85BF4F281B25}" type="parTrans" cxnId="{5EA3DA87-05F2-4220-AED2-66B1D7D5B0FC}">
      <dgm:prSet/>
      <dgm:spPr/>
      <dgm:t>
        <a:bodyPr/>
        <a:lstStyle/>
        <a:p>
          <a:endParaRPr lang="ru-RU"/>
        </a:p>
      </dgm:t>
    </dgm:pt>
    <dgm:pt modelId="{65363F37-75D9-4656-A482-AE4F4B5B5762}" type="sibTrans" cxnId="{5EA3DA87-05F2-4220-AED2-66B1D7D5B0FC}">
      <dgm:prSet/>
      <dgm:spPr/>
      <dgm:t>
        <a:bodyPr/>
        <a:lstStyle/>
        <a:p>
          <a:endParaRPr lang="ru-RU"/>
        </a:p>
      </dgm:t>
    </dgm:pt>
    <dgm:pt modelId="{B59086B0-E38B-4F3D-B98D-3D448A3D997A}">
      <dgm:prSet custT="1"/>
      <dgm:spPr/>
      <dgm:t>
        <a:bodyPr/>
        <a:lstStyle/>
        <a:p>
          <a:pPr algn="l" rtl="0"/>
          <a:r>
            <a:rPr lang="uk-UA" sz="2000" dirty="0" smtClean="0"/>
            <a:t>вміст рухомого алюмінію</a:t>
          </a:r>
          <a:endParaRPr lang="uk-UA" sz="2000" dirty="0"/>
        </a:p>
      </dgm:t>
    </dgm:pt>
    <dgm:pt modelId="{B15DA44A-DBE1-4E13-A5B0-753081110EEF}" type="parTrans" cxnId="{322CAB9C-0A43-4F6E-8E6D-68B019F650DA}">
      <dgm:prSet/>
      <dgm:spPr/>
      <dgm:t>
        <a:bodyPr/>
        <a:lstStyle/>
        <a:p>
          <a:endParaRPr lang="ru-RU"/>
        </a:p>
      </dgm:t>
    </dgm:pt>
    <dgm:pt modelId="{6D9CABD4-B5A3-42AE-AF35-941C410CC20E}" type="sibTrans" cxnId="{322CAB9C-0A43-4F6E-8E6D-68B019F650DA}">
      <dgm:prSet/>
      <dgm:spPr/>
      <dgm:t>
        <a:bodyPr/>
        <a:lstStyle/>
        <a:p>
          <a:endParaRPr lang="ru-RU"/>
        </a:p>
      </dgm:t>
    </dgm:pt>
    <dgm:pt modelId="{EFD2E1FF-0369-450B-A253-0B6983AC14FC}" type="pres">
      <dgm:prSet presAssocID="{69B611BC-52BA-4183-A1BA-C33D0D3730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AC18CD-01C2-4E1D-BF1F-A8FC234A5850}" type="pres">
      <dgm:prSet presAssocID="{69B611BC-52BA-4183-A1BA-C33D0D373045}" presName="pyramid" presStyleLbl="node1" presStyleIdx="0" presStyleCnt="1" custScaleX="91757"/>
      <dgm:spPr/>
    </dgm:pt>
    <dgm:pt modelId="{D5957220-0653-4524-B28A-40602C0E686D}" type="pres">
      <dgm:prSet presAssocID="{69B611BC-52BA-4183-A1BA-C33D0D373045}" presName="theList" presStyleCnt="0"/>
      <dgm:spPr/>
    </dgm:pt>
    <dgm:pt modelId="{B2608581-B98F-4823-B6D9-984B35C31842}" type="pres">
      <dgm:prSet presAssocID="{A823CEED-F8BC-4146-A2F8-6355CDC15DCF}" presName="aNode" presStyleLbl="fgAcc1" presStyleIdx="0" presStyleCnt="6" custScaleX="16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B51A6-4D8E-4DD3-84B8-9FA3D5396D8A}" type="pres">
      <dgm:prSet presAssocID="{A823CEED-F8BC-4146-A2F8-6355CDC15DCF}" presName="aSpace" presStyleCnt="0"/>
      <dgm:spPr/>
    </dgm:pt>
    <dgm:pt modelId="{1208A1CB-E397-462D-ACE8-FD41AE7787C7}" type="pres">
      <dgm:prSet presAssocID="{58B6B31E-9705-4F6B-82D9-1193BD736B55}" presName="aNode" presStyleLbl="fgAcc1" presStyleIdx="1" presStyleCnt="6" custScaleX="168558" custLinFactNeighborX="-333" custLinFactNeighborY="-31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45C9-0626-4D05-BCE3-139FFDA679B2}" type="pres">
      <dgm:prSet presAssocID="{58B6B31E-9705-4F6B-82D9-1193BD736B55}" presName="aSpace" presStyleCnt="0"/>
      <dgm:spPr/>
    </dgm:pt>
    <dgm:pt modelId="{C634D5C0-76F9-4E43-B4F9-B098FD669055}" type="pres">
      <dgm:prSet presAssocID="{7523C814-7F7D-4E43-A421-CD1704052042}" presName="aNode" presStyleLbl="fgAcc1" presStyleIdx="2" presStyleCnt="6" custScaleX="169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6DBE4-49ED-4BE1-B732-A978E8263B9D}" type="pres">
      <dgm:prSet presAssocID="{7523C814-7F7D-4E43-A421-CD1704052042}" presName="aSpace" presStyleCnt="0"/>
      <dgm:spPr/>
    </dgm:pt>
    <dgm:pt modelId="{F5BD83DF-D915-4E28-B54E-5B9B69354331}" type="pres">
      <dgm:prSet presAssocID="{5DE1EDCB-3EFD-4C76-A71E-DF263B167E6B}" presName="aNode" presStyleLbl="fgAcc1" presStyleIdx="3" presStyleCnt="6" custScaleX="169998" custScaleY="128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DC491-518C-4D70-9012-66AE2686EA1D}" type="pres">
      <dgm:prSet presAssocID="{5DE1EDCB-3EFD-4C76-A71E-DF263B167E6B}" presName="aSpace" presStyleCnt="0"/>
      <dgm:spPr/>
    </dgm:pt>
    <dgm:pt modelId="{5CD535D9-A89F-43C0-8874-68B5ED1904EC}" type="pres">
      <dgm:prSet presAssocID="{7CA8CFAE-05DF-48B4-B999-656AEC5E0628}" presName="aNode" presStyleLbl="fgAcc1" presStyleIdx="4" presStyleCnt="6" custScaleX="166080" custScaleY="145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5558-3214-4424-A70A-2A6E13D144A6}" type="pres">
      <dgm:prSet presAssocID="{7CA8CFAE-05DF-48B4-B999-656AEC5E0628}" presName="aSpace" presStyleCnt="0"/>
      <dgm:spPr/>
    </dgm:pt>
    <dgm:pt modelId="{C9D8248E-CC9B-4F39-AAE0-738A834592AE}" type="pres">
      <dgm:prSet presAssocID="{B59086B0-E38B-4F3D-B98D-3D448A3D997A}" presName="aNode" presStyleLbl="fgAcc1" presStyleIdx="5" presStyleCnt="6" custScaleX="166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A9496-BCC0-4FB1-93E6-EFC932BE737F}" type="pres">
      <dgm:prSet presAssocID="{B59086B0-E38B-4F3D-B98D-3D448A3D997A}" presName="aSpace" presStyleCnt="0"/>
      <dgm:spPr/>
    </dgm:pt>
  </dgm:ptLst>
  <dgm:cxnLst>
    <dgm:cxn modelId="{D3723E88-2C39-44FC-A8C1-CCA1B1D7EEF5}" type="presOf" srcId="{7CA8CFAE-05DF-48B4-B999-656AEC5E0628}" destId="{5CD535D9-A89F-43C0-8874-68B5ED1904EC}" srcOrd="0" destOrd="0" presId="urn:microsoft.com/office/officeart/2005/8/layout/pyramid2"/>
    <dgm:cxn modelId="{06EEA9BB-DA77-4CF3-98E4-C31B7762D5B4}" srcId="{69B611BC-52BA-4183-A1BA-C33D0D373045}" destId="{A823CEED-F8BC-4146-A2F8-6355CDC15DCF}" srcOrd="0" destOrd="0" parTransId="{C8D6A2D6-625C-41B8-8EF6-5D36C1CBF77F}" sibTransId="{378A3673-8395-4C0E-825E-4B8BA84A6511}"/>
    <dgm:cxn modelId="{01A34970-6326-4C80-BEE2-D887E6FB458D}" srcId="{69B611BC-52BA-4183-A1BA-C33D0D373045}" destId="{5DE1EDCB-3EFD-4C76-A71E-DF263B167E6B}" srcOrd="3" destOrd="0" parTransId="{6D6FAFB2-DAC8-42C4-B9BC-8825B6E64BBD}" sibTransId="{03208023-2517-4EA7-BFAB-F4543D325FF3}"/>
    <dgm:cxn modelId="{2BE83B00-B05C-4B71-8C79-C7734F6CCDF5}" type="presOf" srcId="{7523C814-7F7D-4E43-A421-CD1704052042}" destId="{C634D5C0-76F9-4E43-B4F9-B098FD669055}" srcOrd="0" destOrd="0" presId="urn:microsoft.com/office/officeart/2005/8/layout/pyramid2"/>
    <dgm:cxn modelId="{322CAB9C-0A43-4F6E-8E6D-68B019F650DA}" srcId="{69B611BC-52BA-4183-A1BA-C33D0D373045}" destId="{B59086B0-E38B-4F3D-B98D-3D448A3D997A}" srcOrd="5" destOrd="0" parTransId="{B15DA44A-DBE1-4E13-A5B0-753081110EEF}" sibTransId="{6D9CABD4-B5A3-42AE-AF35-941C410CC20E}"/>
    <dgm:cxn modelId="{283DDD9B-31D2-444E-AFC6-76F12B6F19B1}" srcId="{69B611BC-52BA-4183-A1BA-C33D0D373045}" destId="{58B6B31E-9705-4F6B-82D9-1193BD736B55}" srcOrd="1" destOrd="0" parTransId="{0DCF880D-7E72-4CA2-9430-A28688A6836C}" sibTransId="{110BB172-92ED-4FAA-81C9-6213463FDBB2}"/>
    <dgm:cxn modelId="{5EA3DA87-05F2-4220-AED2-66B1D7D5B0FC}" srcId="{69B611BC-52BA-4183-A1BA-C33D0D373045}" destId="{7CA8CFAE-05DF-48B4-B999-656AEC5E0628}" srcOrd="4" destOrd="0" parTransId="{E8C0971B-671C-49E6-BB0D-85BF4F281B25}" sibTransId="{65363F37-75D9-4656-A482-AE4F4B5B5762}"/>
    <dgm:cxn modelId="{A368A033-5573-458A-B848-E837DE23DC74}" srcId="{69B611BC-52BA-4183-A1BA-C33D0D373045}" destId="{7523C814-7F7D-4E43-A421-CD1704052042}" srcOrd="2" destOrd="0" parTransId="{AFD72901-282E-4C4E-8616-1AF143FE02C6}" sibTransId="{7EC04592-96DC-4EE4-8F7C-E166E21170CD}"/>
    <dgm:cxn modelId="{A1D9F825-75E5-4E93-B528-ECF994C14D9C}" type="presOf" srcId="{B59086B0-E38B-4F3D-B98D-3D448A3D997A}" destId="{C9D8248E-CC9B-4F39-AAE0-738A834592AE}" srcOrd="0" destOrd="0" presId="urn:microsoft.com/office/officeart/2005/8/layout/pyramid2"/>
    <dgm:cxn modelId="{899E7767-2385-45B7-819F-B370CE9366E1}" type="presOf" srcId="{5DE1EDCB-3EFD-4C76-A71E-DF263B167E6B}" destId="{F5BD83DF-D915-4E28-B54E-5B9B69354331}" srcOrd="0" destOrd="0" presId="urn:microsoft.com/office/officeart/2005/8/layout/pyramid2"/>
    <dgm:cxn modelId="{F7041136-3C84-4534-88FA-F3D8026C2CA9}" type="presOf" srcId="{69B611BC-52BA-4183-A1BA-C33D0D373045}" destId="{EFD2E1FF-0369-450B-A253-0B6983AC14FC}" srcOrd="0" destOrd="0" presId="urn:microsoft.com/office/officeart/2005/8/layout/pyramid2"/>
    <dgm:cxn modelId="{90A5E4DC-6C3D-4FB5-90F2-F12958DD1794}" type="presOf" srcId="{58B6B31E-9705-4F6B-82D9-1193BD736B55}" destId="{1208A1CB-E397-462D-ACE8-FD41AE7787C7}" srcOrd="0" destOrd="0" presId="urn:microsoft.com/office/officeart/2005/8/layout/pyramid2"/>
    <dgm:cxn modelId="{B91029DA-92EF-43E2-B259-C9BA910960B3}" type="presOf" srcId="{A823CEED-F8BC-4146-A2F8-6355CDC15DCF}" destId="{B2608581-B98F-4823-B6D9-984B35C31842}" srcOrd="0" destOrd="0" presId="urn:microsoft.com/office/officeart/2005/8/layout/pyramid2"/>
    <dgm:cxn modelId="{ABDCD6EA-FD8C-47B8-93BB-B4B6B861C891}" type="presParOf" srcId="{EFD2E1FF-0369-450B-A253-0B6983AC14FC}" destId="{9CAC18CD-01C2-4E1D-BF1F-A8FC234A5850}" srcOrd="0" destOrd="0" presId="urn:microsoft.com/office/officeart/2005/8/layout/pyramid2"/>
    <dgm:cxn modelId="{304340B2-240B-4A26-A70F-C1C874D1EBA5}" type="presParOf" srcId="{EFD2E1FF-0369-450B-A253-0B6983AC14FC}" destId="{D5957220-0653-4524-B28A-40602C0E686D}" srcOrd="1" destOrd="0" presId="urn:microsoft.com/office/officeart/2005/8/layout/pyramid2"/>
    <dgm:cxn modelId="{7C39781A-A4E1-4D19-81FC-7A5540226C0E}" type="presParOf" srcId="{D5957220-0653-4524-B28A-40602C0E686D}" destId="{B2608581-B98F-4823-B6D9-984B35C31842}" srcOrd="0" destOrd="0" presId="urn:microsoft.com/office/officeart/2005/8/layout/pyramid2"/>
    <dgm:cxn modelId="{5E05E13B-D056-4315-8B75-D11EA45DD727}" type="presParOf" srcId="{D5957220-0653-4524-B28A-40602C0E686D}" destId="{B2EB51A6-4D8E-4DD3-84B8-9FA3D5396D8A}" srcOrd="1" destOrd="0" presId="urn:microsoft.com/office/officeart/2005/8/layout/pyramid2"/>
    <dgm:cxn modelId="{813E426E-C52C-47F7-9ADC-27D31464DDF0}" type="presParOf" srcId="{D5957220-0653-4524-B28A-40602C0E686D}" destId="{1208A1CB-E397-462D-ACE8-FD41AE7787C7}" srcOrd="2" destOrd="0" presId="urn:microsoft.com/office/officeart/2005/8/layout/pyramid2"/>
    <dgm:cxn modelId="{82FC3EE6-B33F-45A6-A58A-36242879189E}" type="presParOf" srcId="{D5957220-0653-4524-B28A-40602C0E686D}" destId="{79EF45C9-0626-4D05-BCE3-139FFDA679B2}" srcOrd="3" destOrd="0" presId="urn:microsoft.com/office/officeart/2005/8/layout/pyramid2"/>
    <dgm:cxn modelId="{5288BBF6-6D2E-4027-AAED-9B5B9281D5B8}" type="presParOf" srcId="{D5957220-0653-4524-B28A-40602C0E686D}" destId="{C634D5C0-76F9-4E43-B4F9-B098FD669055}" srcOrd="4" destOrd="0" presId="urn:microsoft.com/office/officeart/2005/8/layout/pyramid2"/>
    <dgm:cxn modelId="{A93B98FA-211E-4318-9A30-53B42B4F008F}" type="presParOf" srcId="{D5957220-0653-4524-B28A-40602C0E686D}" destId="{5116DBE4-49ED-4BE1-B732-A978E8263B9D}" srcOrd="5" destOrd="0" presId="urn:microsoft.com/office/officeart/2005/8/layout/pyramid2"/>
    <dgm:cxn modelId="{7D689D7B-7E73-4601-8D1D-B018C75C483A}" type="presParOf" srcId="{D5957220-0653-4524-B28A-40602C0E686D}" destId="{F5BD83DF-D915-4E28-B54E-5B9B69354331}" srcOrd="6" destOrd="0" presId="urn:microsoft.com/office/officeart/2005/8/layout/pyramid2"/>
    <dgm:cxn modelId="{DAD1307A-A1E8-4EA1-BDBF-E780B1777882}" type="presParOf" srcId="{D5957220-0653-4524-B28A-40602C0E686D}" destId="{5FADC491-518C-4D70-9012-66AE2686EA1D}" srcOrd="7" destOrd="0" presId="urn:microsoft.com/office/officeart/2005/8/layout/pyramid2"/>
    <dgm:cxn modelId="{72460129-3A9C-495A-9BD1-065CDF5136C2}" type="presParOf" srcId="{D5957220-0653-4524-B28A-40602C0E686D}" destId="{5CD535D9-A89F-43C0-8874-68B5ED1904EC}" srcOrd="8" destOrd="0" presId="urn:microsoft.com/office/officeart/2005/8/layout/pyramid2"/>
    <dgm:cxn modelId="{D390E629-E327-41AA-B17D-613C10206A6B}" type="presParOf" srcId="{D5957220-0653-4524-B28A-40602C0E686D}" destId="{DEC55558-3214-4424-A70A-2A6E13D144A6}" srcOrd="9" destOrd="0" presId="urn:microsoft.com/office/officeart/2005/8/layout/pyramid2"/>
    <dgm:cxn modelId="{0BC0F759-E6DA-47A6-BB8A-5945DDBD4A49}" type="presParOf" srcId="{D5957220-0653-4524-B28A-40602C0E686D}" destId="{C9D8248E-CC9B-4F39-AAE0-738A834592AE}" srcOrd="10" destOrd="0" presId="urn:microsoft.com/office/officeart/2005/8/layout/pyramid2"/>
    <dgm:cxn modelId="{E913709E-01DA-4EE6-903F-9332D6031757}" type="presParOf" srcId="{D5957220-0653-4524-B28A-40602C0E686D}" destId="{F47A9496-BCC0-4FB1-93E6-EFC932BE73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F14F57-1E95-48C5-B149-7B3991F8A50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413F8-2640-4AB7-B979-708E7F1E999C}">
      <dgm:prSet custT="1"/>
      <dgm:spPr/>
      <dgm:t>
        <a:bodyPr/>
        <a:lstStyle/>
        <a:p>
          <a:pPr algn="l" rtl="0"/>
          <a:r>
            <a:rPr lang="ru-RU" sz="2400" dirty="0" err="1" smtClean="0"/>
            <a:t>сприятливий</a:t>
          </a:r>
          <a:r>
            <a:rPr lang="ru-RU" sz="2400" dirty="0" smtClean="0"/>
            <a:t> стан </a:t>
          </a:r>
          <a:br>
            <a:rPr lang="ru-RU" sz="2400" dirty="0" smtClean="0"/>
          </a:br>
          <a:endParaRPr lang="ru-RU" sz="2400" dirty="0" smtClean="0"/>
        </a:p>
        <a:p>
          <a:pPr algn="l" rtl="0"/>
          <a:r>
            <a:rPr lang="ru-RU" sz="2400" dirty="0" smtClean="0"/>
            <a:t>слабо-</a:t>
          </a:r>
          <a:r>
            <a:rPr lang="ru-RU" sz="2400" dirty="0" err="1" smtClean="0"/>
            <a:t>виражений</a:t>
          </a:r>
          <a:r>
            <a:rPr lang="ru-RU" sz="2400" dirty="0" smtClean="0"/>
            <a:t> </a:t>
          </a:r>
          <a:r>
            <a:rPr lang="ru-RU" sz="2400" dirty="0" err="1" smtClean="0"/>
            <a:t>передкризовий</a:t>
          </a:r>
          <a:r>
            <a:rPr lang="ru-RU" sz="2400" dirty="0" smtClean="0"/>
            <a:t> стан</a:t>
          </a:r>
          <a:br>
            <a:rPr lang="ru-RU" sz="2400" dirty="0" smtClean="0"/>
          </a:br>
          <a:endParaRPr lang="ru-RU" sz="2400" dirty="0" smtClean="0"/>
        </a:p>
        <a:p>
          <a:pPr algn="l" rtl="0"/>
          <a:r>
            <a:rPr lang="ru-RU" sz="2400" dirty="0" err="1" smtClean="0"/>
            <a:t>середньо-виражений</a:t>
          </a:r>
          <a:r>
            <a:rPr lang="ru-RU" sz="2400" dirty="0" smtClean="0"/>
            <a:t> </a:t>
          </a:r>
          <a:r>
            <a:rPr lang="ru-RU" sz="2400" dirty="0" err="1" smtClean="0"/>
            <a:t>передкризовий</a:t>
          </a:r>
          <a:r>
            <a:rPr lang="ru-RU" sz="2400" dirty="0" smtClean="0"/>
            <a:t> стан </a:t>
          </a:r>
          <a:br>
            <a:rPr lang="ru-RU" sz="2400" dirty="0" smtClean="0"/>
          </a:br>
          <a:endParaRPr lang="ru-RU" sz="2400" dirty="0" smtClean="0"/>
        </a:p>
        <a:p>
          <a:pPr algn="l" rtl="0"/>
          <a:r>
            <a:rPr lang="ru-RU" sz="2400" dirty="0" smtClean="0"/>
            <a:t>сильно-</a:t>
          </a:r>
          <a:r>
            <a:rPr lang="ru-RU" sz="2400" dirty="0" err="1" smtClean="0"/>
            <a:t>виражений</a:t>
          </a:r>
          <a:r>
            <a:rPr lang="ru-RU" sz="2400" dirty="0" smtClean="0"/>
            <a:t> </a:t>
          </a:r>
          <a:r>
            <a:rPr lang="ru-RU" sz="2400" dirty="0" err="1" smtClean="0"/>
            <a:t>передкризовий</a:t>
          </a:r>
          <a:r>
            <a:rPr lang="ru-RU" sz="2400" dirty="0" smtClean="0"/>
            <a:t> стан</a:t>
          </a:r>
          <a:br>
            <a:rPr lang="ru-RU" sz="2400" dirty="0" smtClean="0"/>
          </a:br>
          <a:endParaRPr lang="ru-RU" sz="2400" dirty="0" smtClean="0"/>
        </a:p>
        <a:p>
          <a:pPr algn="l" rtl="0"/>
          <a:r>
            <a:rPr lang="ru-RU" sz="2400" dirty="0" err="1" smtClean="0"/>
            <a:t>кризовий</a:t>
          </a:r>
          <a:r>
            <a:rPr lang="ru-RU" sz="2400" dirty="0" smtClean="0"/>
            <a:t> стан </a:t>
          </a:r>
          <a:br>
            <a:rPr lang="ru-RU" sz="2400" dirty="0" smtClean="0"/>
          </a:br>
          <a:endParaRPr lang="uk-UA" sz="2400" dirty="0"/>
        </a:p>
      </dgm:t>
    </dgm:pt>
    <dgm:pt modelId="{79ACF68B-E028-4B40-B85C-07602534912C}" type="parTrans" cxnId="{FC1BFBA9-7C0D-4B8F-8695-1B6491FDE392}">
      <dgm:prSet/>
      <dgm:spPr/>
      <dgm:t>
        <a:bodyPr/>
        <a:lstStyle/>
        <a:p>
          <a:endParaRPr lang="ru-RU"/>
        </a:p>
      </dgm:t>
    </dgm:pt>
    <dgm:pt modelId="{D02216AD-22B2-41CE-9A75-A4C2F385C1B4}" type="sibTrans" cxnId="{FC1BFBA9-7C0D-4B8F-8695-1B6491FDE392}">
      <dgm:prSet/>
      <dgm:spPr/>
      <dgm:t>
        <a:bodyPr/>
        <a:lstStyle/>
        <a:p>
          <a:endParaRPr lang="ru-RU"/>
        </a:p>
      </dgm:t>
    </dgm:pt>
    <dgm:pt modelId="{09C6253F-2B36-4F25-BA16-1E1A9B39D909}" type="pres">
      <dgm:prSet presAssocID="{5EF14F57-1E95-48C5-B149-7B3991F8A5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0BC0C-E7D9-4320-88B4-496EDB9B68F8}" type="pres">
      <dgm:prSet presAssocID="{997413F8-2640-4AB7-B979-708E7F1E999C}" presName="circle1" presStyleLbl="node1" presStyleIdx="0" presStyleCnt="1"/>
      <dgm:spPr/>
    </dgm:pt>
    <dgm:pt modelId="{AF789529-3506-4907-BA82-CDB902EEA910}" type="pres">
      <dgm:prSet presAssocID="{997413F8-2640-4AB7-B979-708E7F1E999C}" presName="space" presStyleCnt="0"/>
      <dgm:spPr/>
    </dgm:pt>
    <dgm:pt modelId="{23A3F416-8011-43C1-A2C8-F6A1D80DD3FA}" type="pres">
      <dgm:prSet presAssocID="{997413F8-2640-4AB7-B979-708E7F1E999C}" presName="rect1" presStyleLbl="alignAcc1" presStyleIdx="0" presStyleCnt="1" custScaleX="108485"/>
      <dgm:spPr/>
      <dgm:t>
        <a:bodyPr/>
        <a:lstStyle/>
        <a:p>
          <a:endParaRPr lang="ru-RU"/>
        </a:p>
      </dgm:t>
    </dgm:pt>
    <dgm:pt modelId="{C004B880-59C3-4524-ABAF-9CB5F94E1CE3}" type="pres">
      <dgm:prSet presAssocID="{997413F8-2640-4AB7-B979-708E7F1E999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B181D-7825-4AF3-953A-2C8EEAB22C0D}" type="presOf" srcId="{997413F8-2640-4AB7-B979-708E7F1E999C}" destId="{23A3F416-8011-43C1-A2C8-F6A1D80DD3FA}" srcOrd="0" destOrd="0" presId="urn:microsoft.com/office/officeart/2005/8/layout/target3"/>
    <dgm:cxn modelId="{72E96645-B1EF-48D5-A76D-81D9AD271D50}" type="presOf" srcId="{997413F8-2640-4AB7-B979-708E7F1E999C}" destId="{C004B880-59C3-4524-ABAF-9CB5F94E1CE3}" srcOrd="1" destOrd="0" presId="urn:microsoft.com/office/officeart/2005/8/layout/target3"/>
    <dgm:cxn modelId="{FC1BFBA9-7C0D-4B8F-8695-1B6491FDE392}" srcId="{5EF14F57-1E95-48C5-B149-7B3991F8A503}" destId="{997413F8-2640-4AB7-B979-708E7F1E999C}" srcOrd="0" destOrd="0" parTransId="{79ACF68B-E028-4B40-B85C-07602534912C}" sibTransId="{D02216AD-22B2-41CE-9A75-A4C2F385C1B4}"/>
    <dgm:cxn modelId="{23CFC8AB-C5CE-461B-AC25-C2144D2C8A06}" type="presOf" srcId="{5EF14F57-1E95-48C5-B149-7B3991F8A503}" destId="{09C6253F-2B36-4F25-BA16-1E1A9B39D909}" srcOrd="0" destOrd="0" presId="urn:microsoft.com/office/officeart/2005/8/layout/target3"/>
    <dgm:cxn modelId="{241773B6-10E1-49DB-8DA7-6E4BAF72AA99}" type="presParOf" srcId="{09C6253F-2B36-4F25-BA16-1E1A9B39D909}" destId="{B790BC0C-E7D9-4320-88B4-496EDB9B68F8}" srcOrd="0" destOrd="0" presId="urn:microsoft.com/office/officeart/2005/8/layout/target3"/>
    <dgm:cxn modelId="{51C68BA5-D668-4B1D-8EC8-041F8418FD25}" type="presParOf" srcId="{09C6253F-2B36-4F25-BA16-1E1A9B39D909}" destId="{AF789529-3506-4907-BA82-CDB902EEA910}" srcOrd="1" destOrd="0" presId="urn:microsoft.com/office/officeart/2005/8/layout/target3"/>
    <dgm:cxn modelId="{C84CFE05-B87B-4637-9F8E-13B3B6C2E8D1}" type="presParOf" srcId="{09C6253F-2B36-4F25-BA16-1E1A9B39D909}" destId="{23A3F416-8011-43C1-A2C8-F6A1D80DD3FA}" srcOrd="2" destOrd="0" presId="urn:microsoft.com/office/officeart/2005/8/layout/target3"/>
    <dgm:cxn modelId="{8E6253BF-C298-4582-BAB3-74F94E4DF1D8}" type="presParOf" srcId="{09C6253F-2B36-4F25-BA16-1E1A9B39D909}" destId="{C004B880-59C3-4524-ABAF-9CB5F94E1CE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2ACD4E-E178-46B4-B2DA-32F5CB1F6D8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7C25F9-C4AC-4646-9865-7ABA08B90076}">
      <dgm:prSet custT="1"/>
      <dgm:spPr/>
      <dgm:t>
        <a:bodyPr/>
        <a:lstStyle/>
        <a:p>
          <a:pPr rtl="0"/>
          <a:r>
            <a:rPr lang="uk-UA" sz="2400" dirty="0" smtClean="0">
              <a:latin typeface="Arial Black" panose="020B0A04020102020204" pitchFamily="34" charset="0"/>
            </a:rPr>
            <a:t>Профілактичні</a:t>
          </a:r>
          <a:endParaRPr lang="uk-UA" sz="2400" dirty="0">
            <a:latin typeface="Arial Black" panose="020B0A04020102020204" pitchFamily="34" charset="0"/>
          </a:endParaRPr>
        </a:p>
      </dgm:t>
    </dgm:pt>
    <dgm:pt modelId="{E289A768-771B-4D5F-8D46-08EFA4C30144}" type="parTrans" cxnId="{AE4B63A3-D507-49F7-997F-6600316D69E7}">
      <dgm:prSet/>
      <dgm:spPr/>
      <dgm:t>
        <a:bodyPr/>
        <a:lstStyle/>
        <a:p>
          <a:endParaRPr lang="ru-RU"/>
        </a:p>
      </dgm:t>
    </dgm:pt>
    <dgm:pt modelId="{BCCDB5C2-DE32-4FA1-9DB6-616924CA7B93}" type="sibTrans" cxnId="{AE4B63A3-D507-49F7-997F-6600316D69E7}">
      <dgm:prSet/>
      <dgm:spPr/>
      <dgm:t>
        <a:bodyPr/>
        <a:lstStyle/>
        <a:p>
          <a:endParaRPr lang="ru-RU"/>
        </a:p>
      </dgm:t>
    </dgm:pt>
    <dgm:pt modelId="{AE993635-2058-48B3-9465-0E3C4A1D8557}">
      <dgm:prSet custT="1"/>
      <dgm:spPr/>
      <dgm:t>
        <a:bodyPr/>
        <a:lstStyle/>
        <a:p>
          <a:pPr rtl="0"/>
          <a:r>
            <a:rPr lang="uk-UA" sz="2400" dirty="0" smtClean="0">
              <a:latin typeface="Arial Black" panose="020B0A04020102020204" pitchFamily="34" charset="0"/>
            </a:rPr>
            <a:t>Оперативні</a:t>
          </a:r>
          <a:endParaRPr lang="uk-UA" sz="2400" dirty="0">
            <a:latin typeface="Arial Black" panose="020B0A04020102020204" pitchFamily="34" charset="0"/>
          </a:endParaRPr>
        </a:p>
      </dgm:t>
    </dgm:pt>
    <dgm:pt modelId="{E1D0EB80-62F5-4DC6-B1FC-E210B0FE93F2}" type="parTrans" cxnId="{C52C99A5-A75E-4CFF-856C-D04AE143E3AB}">
      <dgm:prSet/>
      <dgm:spPr/>
      <dgm:t>
        <a:bodyPr/>
        <a:lstStyle/>
        <a:p>
          <a:endParaRPr lang="ru-RU"/>
        </a:p>
      </dgm:t>
    </dgm:pt>
    <dgm:pt modelId="{88069601-1323-44EA-B30D-63277F286982}" type="sibTrans" cxnId="{C52C99A5-A75E-4CFF-856C-D04AE143E3AB}">
      <dgm:prSet/>
      <dgm:spPr/>
      <dgm:t>
        <a:bodyPr/>
        <a:lstStyle/>
        <a:p>
          <a:endParaRPr lang="ru-RU"/>
        </a:p>
      </dgm:t>
    </dgm:pt>
    <dgm:pt modelId="{8CD29B6E-8246-4BA3-8692-22009D483AF1}">
      <dgm:prSet custT="1"/>
      <dgm:spPr/>
      <dgm:t>
        <a:bodyPr/>
        <a:lstStyle/>
        <a:p>
          <a:pPr rtl="0"/>
          <a:r>
            <a:rPr lang="uk-UA" sz="2400" dirty="0" smtClean="0">
              <a:latin typeface="Arial Black" panose="020B0A04020102020204" pitchFamily="34" charset="0"/>
            </a:rPr>
            <a:t>Перспективні</a:t>
          </a:r>
          <a:endParaRPr lang="uk-UA" sz="2400" dirty="0">
            <a:latin typeface="Arial Black" panose="020B0A04020102020204" pitchFamily="34" charset="0"/>
          </a:endParaRPr>
        </a:p>
      </dgm:t>
    </dgm:pt>
    <dgm:pt modelId="{99EEA8BB-C547-466E-90FA-F1447BE6BE35}" type="parTrans" cxnId="{97567B99-47C1-4799-A2E4-EF84C840F926}">
      <dgm:prSet/>
      <dgm:spPr/>
      <dgm:t>
        <a:bodyPr/>
        <a:lstStyle/>
        <a:p>
          <a:endParaRPr lang="ru-RU"/>
        </a:p>
      </dgm:t>
    </dgm:pt>
    <dgm:pt modelId="{AD91928A-CF0B-4459-A8E9-AB09013EAF37}" type="sibTrans" cxnId="{97567B99-47C1-4799-A2E4-EF84C840F926}">
      <dgm:prSet/>
      <dgm:spPr/>
      <dgm:t>
        <a:bodyPr/>
        <a:lstStyle/>
        <a:p>
          <a:endParaRPr lang="ru-RU"/>
        </a:p>
      </dgm:t>
    </dgm:pt>
    <dgm:pt modelId="{67CB3C87-0751-4F2B-93CD-AFAFC1D5FE6A}" type="pres">
      <dgm:prSet presAssocID="{1A2ACD4E-E178-46B4-B2DA-32F5CB1F6D8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DE564-0619-45A2-8907-B17484C627AA}" type="pres">
      <dgm:prSet presAssocID="{A17C25F9-C4AC-4646-9865-7ABA08B90076}" presName="circ1" presStyleLbl="vennNode1" presStyleIdx="0" presStyleCnt="3" custScaleX="120605"/>
      <dgm:spPr/>
      <dgm:t>
        <a:bodyPr/>
        <a:lstStyle/>
        <a:p>
          <a:endParaRPr lang="ru-RU"/>
        </a:p>
      </dgm:t>
    </dgm:pt>
    <dgm:pt modelId="{99B3790F-2D61-42FB-B4BC-92EC794F45E0}" type="pres">
      <dgm:prSet presAssocID="{A17C25F9-C4AC-4646-9865-7ABA08B900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8B0C9-10A9-49B7-A98C-D821A9F3448D}" type="pres">
      <dgm:prSet presAssocID="{AE993635-2058-48B3-9465-0E3C4A1D8557}" presName="circ2" presStyleLbl="vennNode1" presStyleIdx="1" presStyleCnt="3" custScaleX="121290"/>
      <dgm:spPr/>
      <dgm:t>
        <a:bodyPr/>
        <a:lstStyle/>
        <a:p>
          <a:endParaRPr lang="ru-RU"/>
        </a:p>
      </dgm:t>
    </dgm:pt>
    <dgm:pt modelId="{84FEC312-2E7B-4CF5-A959-D1D757E1BE4F}" type="pres">
      <dgm:prSet presAssocID="{AE993635-2058-48B3-9465-0E3C4A1D85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6CC0F-A954-4A42-BBE1-476B6DEDE1C8}" type="pres">
      <dgm:prSet presAssocID="{8CD29B6E-8246-4BA3-8692-22009D483AF1}" presName="circ3" presStyleLbl="vennNode1" presStyleIdx="2" presStyleCnt="3" custScaleX="133113"/>
      <dgm:spPr/>
      <dgm:t>
        <a:bodyPr/>
        <a:lstStyle/>
        <a:p>
          <a:endParaRPr lang="ru-RU"/>
        </a:p>
      </dgm:t>
    </dgm:pt>
    <dgm:pt modelId="{49D05134-4759-4FEB-82DD-76AD288361ED}" type="pres">
      <dgm:prSet presAssocID="{8CD29B6E-8246-4BA3-8692-22009D483AF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0D815-E83F-4284-AE5A-E867A9B67C13}" type="presOf" srcId="{1A2ACD4E-E178-46B4-B2DA-32F5CB1F6D85}" destId="{67CB3C87-0751-4F2B-93CD-AFAFC1D5FE6A}" srcOrd="0" destOrd="0" presId="urn:microsoft.com/office/officeart/2005/8/layout/venn1"/>
    <dgm:cxn modelId="{C52C99A5-A75E-4CFF-856C-D04AE143E3AB}" srcId="{1A2ACD4E-E178-46B4-B2DA-32F5CB1F6D85}" destId="{AE993635-2058-48B3-9465-0E3C4A1D8557}" srcOrd="1" destOrd="0" parTransId="{E1D0EB80-62F5-4DC6-B1FC-E210B0FE93F2}" sibTransId="{88069601-1323-44EA-B30D-63277F286982}"/>
    <dgm:cxn modelId="{5F1C4BD8-A7CC-4145-AA6A-355D39BC9345}" type="presOf" srcId="{A17C25F9-C4AC-4646-9865-7ABA08B90076}" destId="{99B3790F-2D61-42FB-B4BC-92EC794F45E0}" srcOrd="1" destOrd="0" presId="urn:microsoft.com/office/officeart/2005/8/layout/venn1"/>
    <dgm:cxn modelId="{AE4B63A3-D507-49F7-997F-6600316D69E7}" srcId="{1A2ACD4E-E178-46B4-B2DA-32F5CB1F6D85}" destId="{A17C25F9-C4AC-4646-9865-7ABA08B90076}" srcOrd="0" destOrd="0" parTransId="{E289A768-771B-4D5F-8D46-08EFA4C30144}" sibTransId="{BCCDB5C2-DE32-4FA1-9DB6-616924CA7B93}"/>
    <dgm:cxn modelId="{5B33F486-580C-4060-A9D5-276431BC5BF7}" type="presOf" srcId="{A17C25F9-C4AC-4646-9865-7ABA08B90076}" destId="{1FADE564-0619-45A2-8907-B17484C627AA}" srcOrd="0" destOrd="0" presId="urn:microsoft.com/office/officeart/2005/8/layout/venn1"/>
    <dgm:cxn modelId="{97567B99-47C1-4799-A2E4-EF84C840F926}" srcId="{1A2ACD4E-E178-46B4-B2DA-32F5CB1F6D85}" destId="{8CD29B6E-8246-4BA3-8692-22009D483AF1}" srcOrd="2" destOrd="0" parTransId="{99EEA8BB-C547-466E-90FA-F1447BE6BE35}" sibTransId="{AD91928A-CF0B-4459-A8E9-AB09013EAF37}"/>
    <dgm:cxn modelId="{BA132BCF-C857-461C-8710-15CC086BA3FE}" type="presOf" srcId="{AE993635-2058-48B3-9465-0E3C4A1D8557}" destId="{5708B0C9-10A9-49B7-A98C-D821A9F3448D}" srcOrd="0" destOrd="0" presId="urn:microsoft.com/office/officeart/2005/8/layout/venn1"/>
    <dgm:cxn modelId="{F9EC6691-B94C-4988-B88C-5A6D69D260B1}" type="presOf" srcId="{8CD29B6E-8246-4BA3-8692-22009D483AF1}" destId="{07B6CC0F-A954-4A42-BBE1-476B6DEDE1C8}" srcOrd="0" destOrd="0" presId="urn:microsoft.com/office/officeart/2005/8/layout/venn1"/>
    <dgm:cxn modelId="{80290763-AE8D-472C-95FE-20C623195B31}" type="presOf" srcId="{AE993635-2058-48B3-9465-0E3C4A1D8557}" destId="{84FEC312-2E7B-4CF5-A959-D1D757E1BE4F}" srcOrd="1" destOrd="0" presId="urn:microsoft.com/office/officeart/2005/8/layout/venn1"/>
    <dgm:cxn modelId="{843A86C9-E905-441A-BC1C-C1A14CC13E78}" type="presOf" srcId="{8CD29B6E-8246-4BA3-8692-22009D483AF1}" destId="{49D05134-4759-4FEB-82DD-76AD288361ED}" srcOrd="1" destOrd="0" presId="urn:microsoft.com/office/officeart/2005/8/layout/venn1"/>
    <dgm:cxn modelId="{D7C7BF06-5775-41F8-8371-C22102077992}" type="presParOf" srcId="{67CB3C87-0751-4F2B-93CD-AFAFC1D5FE6A}" destId="{1FADE564-0619-45A2-8907-B17484C627AA}" srcOrd="0" destOrd="0" presId="urn:microsoft.com/office/officeart/2005/8/layout/venn1"/>
    <dgm:cxn modelId="{3366036F-E7D7-496B-AD0A-44BD19B954BD}" type="presParOf" srcId="{67CB3C87-0751-4F2B-93CD-AFAFC1D5FE6A}" destId="{99B3790F-2D61-42FB-B4BC-92EC794F45E0}" srcOrd="1" destOrd="0" presId="urn:microsoft.com/office/officeart/2005/8/layout/venn1"/>
    <dgm:cxn modelId="{5B868AB7-BCC3-4FD1-9FC4-9FADA563BB21}" type="presParOf" srcId="{67CB3C87-0751-4F2B-93CD-AFAFC1D5FE6A}" destId="{5708B0C9-10A9-49B7-A98C-D821A9F3448D}" srcOrd="2" destOrd="0" presId="urn:microsoft.com/office/officeart/2005/8/layout/venn1"/>
    <dgm:cxn modelId="{111D72ED-9867-4203-9ACB-79CB4E924C2F}" type="presParOf" srcId="{67CB3C87-0751-4F2B-93CD-AFAFC1D5FE6A}" destId="{84FEC312-2E7B-4CF5-A959-D1D757E1BE4F}" srcOrd="3" destOrd="0" presId="urn:microsoft.com/office/officeart/2005/8/layout/venn1"/>
    <dgm:cxn modelId="{7E6E913A-E2AC-4E0D-A263-45D9CB9CD677}" type="presParOf" srcId="{67CB3C87-0751-4F2B-93CD-AFAFC1D5FE6A}" destId="{07B6CC0F-A954-4A42-BBE1-476B6DEDE1C8}" srcOrd="4" destOrd="0" presId="urn:microsoft.com/office/officeart/2005/8/layout/venn1"/>
    <dgm:cxn modelId="{BD5F4621-42F6-410A-8BFC-D39D3C48251E}" type="presParOf" srcId="{67CB3C87-0751-4F2B-93CD-AFAFC1D5FE6A}" destId="{49D05134-4759-4FEB-82DD-76AD288361E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7DEB-C795-4DDB-936D-181BD2FBAF9C}">
      <dsp:nvSpPr>
        <dsp:cNvPr id="0" name=""/>
        <dsp:cNvSpPr/>
      </dsp:nvSpPr>
      <dsp:spPr>
        <a:xfrm>
          <a:off x="-205040" y="112474"/>
          <a:ext cx="5077971" cy="50779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7B699-940F-4AA5-9D0B-F91542D8C964}">
      <dsp:nvSpPr>
        <dsp:cNvPr id="0" name=""/>
        <dsp:cNvSpPr/>
      </dsp:nvSpPr>
      <dsp:spPr>
        <a:xfrm>
          <a:off x="1923865" y="72003"/>
          <a:ext cx="6744459" cy="5158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Іригаційне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розсолення</a:t>
          </a:r>
          <a:r>
            <a:rPr lang="ru-RU" sz="2000" b="1" kern="1200" dirty="0" smtClean="0"/>
            <a:t> </a:t>
          </a:r>
          <a:r>
            <a:rPr lang="uk-UA" sz="2000" kern="1200" dirty="0" smtClean="0"/>
            <a:t>- </a:t>
          </a:r>
          <a:r>
            <a:rPr lang="ru-RU" sz="2000" kern="1200" dirty="0" err="1" smtClean="0"/>
            <a:t>внаслідок</a:t>
          </a:r>
          <a:r>
            <a:rPr lang="ru-RU" sz="2000" kern="1200" dirty="0" smtClean="0"/>
            <a:t> поливу </a:t>
          </a:r>
          <a:r>
            <a:rPr lang="ru-RU" sz="2000" kern="1200" dirty="0" err="1" smtClean="0"/>
            <a:t>прісною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гідрокарбонатно-кальцієвою</a:t>
          </a:r>
          <a:r>
            <a:rPr lang="ru-RU" sz="2000" kern="1200" dirty="0" smtClean="0"/>
            <a:t> водою з </a:t>
          </a:r>
          <a:r>
            <a:rPr lang="ru-RU" sz="2000" kern="1200" dirty="0" err="1" smtClean="0"/>
            <a:t>відношенням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аNа</a:t>
          </a:r>
          <a:r>
            <a:rPr lang="ru-RU" sz="2000" kern="1200" dirty="0" smtClean="0"/>
            <a:t>/</a:t>
          </a:r>
          <a:r>
            <a:rPr lang="ru-RU" sz="2000" kern="1200" dirty="0" err="1" smtClean="0"/>
            <a:t>аСа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нижчим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ніж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ґрунті</a:t>
          </a:r>
          <a:r>
            <a:rPr lang="ru-RU" sz="2000" kern="1200" dirty="0" smtClean="0"/>
            <a:t> </a:t>
          </a:r>
          <a:endParaRPr lang="uk-UA" sz="2000" kern="1200" dirty="0"/>
        </a:p>
      </dsp:txBody>
      <dsp:txXfrm>
        <a:off x="1923865" y="72003"/>
        <a:ext cx="6744459" cy="1096269"/>
      </dsp:txXfrm>
    </dsp:sp>
    <dsp:sp modelId="{5A26EF22-5213-4526-B628-FFCED4E94246}">
      <dsp:nvSpPr>
        <dsp:cNvPr id="0" name=""/>
        <dsp:cNvSpPr/>
      </dsp:nvSpPr>
      <dsp:spPr>
        <a:xfrm>
          <a:off x="461443" y="1191543"/>
          <a:ext cx="3745003" cy="37450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51E1-43C5-4582-B5B3-F1C86C7B8265}">
      <dsp:nvSpPr>
        <dsp:cNvPr id="0" name=""/>
        <dsp:cNvSpPr/>
      </dsp:nvSpPr>
      <dsp:spPr>
        <a:xfrm>
          <a:off x="1923865" y="1183997"/>
          <a:ext cx="6744459" cy="3760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Іригаційне осолонцювання </a:t>
          </a:r>
          <a:r>
            <a:rPr lang="uk-UA" sz="2000" kern="1200" dirty="0" smtClean="0"/>
            <a:t>- при використанні мінералізованих зрошувальних вод, що мають відношення натрію до кальцію більше, ніж у ґрунті</a:t>
          </a:r>
          <a:endParaRPr lang="uk-UA" sz="2000" kern="1200" dirty="0"/>
        </a:p>
      </dsp:txBody>
      <dsp:txXfrm>
        <a:off x="1923865" y="1183997"/>
        <a:ext cx="6744459" cy="1083417"/>
      </dsp:txXfrm>
    </dsp:sp>
    <dsp:sp modelId="{770D0EDB-4AD4-4308-AF78-2F2224DD7CBD}">
      <dsp:nvSpPr>
        <dsp:cNvPr id="0" name=""/>
        <dsp:cNvSpPr/>
      </dsp:nvSpPr>
      <dsp:spPr>
        <a:xfrm>
          <a:off x="1127927" y="2270612"/>
          <a:ext cx="2412036" cy="24120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C3643-EF95-4731-B2B2-CD9EC8204488}">
      <dsp:nvSpPr>
        <dsp:cNvPr id="0" name=""/>
        <dsp:cNvSpPr/>
      </dsp:nvSpPr>
      <dsp:spPr>
        <a:xfrm>
          <a:off x="1944215" y="2431277"/>
          <a:ext cx="6703759" cy="2090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Іригаційна реградація </a:t>
          </a:r>
          <a:r>
            <a:rPr lang="uk-UA" sz="2000" kern="1200" dirty="0" smtClean="0"/>
            <a:t>солонців (повернення їх до солончакової стадії розвитку) - за умов підйому іригаційно-ґрунтових вод вище критичного рівня (1,5-2 м) та їх мінералізації понад 3 г/л</a:t>
          </a:r>
          <a:endParaRPr lang="uk-UA" sz="2000" kern="1200" dirty="0"/>
        </a:p>
      </dsp:txBody>
      <dsp:txXfrm>
        <a:off x="1944215" y="2431277"/>
        <a:ext cx="6703759" cy="935315"/>
      </dsp:txXfrm>
    </dsp:sp>
    <dsp:sp modelId="{DFBE54EF-5373-448E-90DC-9EF2DEBEAF3C}">
      <dsp:nvSpPr>
        <dsp:cNvPr id="0" name=""/>
        <dsp:cNvSpPr/>
      </dsp:nvSpPr>
      <dsp:spPr>
        <a:xfrm>
          <a:off x="1794411" y="3349681"/>
          <a:ext cx="1079068" cy="10790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038B6-C44A-4B73-940F-D5F9E25925DA}">
      <dsp:nvSpPr>
        <dsp:cNvPr id="0" name=""/>
        <dsp:cNvSpPr/>
      </dsp:nvSpPr>
      <dsp:spPr>
        <a:xfrm>
          <a:off x="1944215" y="3643721"/>
          <a:ext cx="6703759" cy="490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Іригаційна деградація </a:t>
          </a:r>
          <a:r>
            <a:rPr lang="uk-UA" sz="2000" kern="1200" dirty="0" smtClean="0"/>
            <a:t>- при використанні солонцевих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ґрунтів під посіви затоплюваного рису - супроводжується руйнуванням алюмосилікатної частини ґрунтів</a:t>
          </a:r>
          <a:endParaRPr lang="uk-UA" sz="2000" kern="1200" dirty="0"/>
        </a:p>
      </dsp:txBody>
      <dsp:txXfrm>
        <a:off x="1944215" y="3643721"/>
        <a:ext cx="6703759" cy="4909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8CD6E-9217-4DB0-A8A4-B3B19F244126}">
      <dsp:nvSpPr>
        <dsp:cNvPr id="0" name=""/>
        <dsp:cNvSpPr/>
      </dsp:nvSpPr>
      <dsp:spPr>
        <a:xfrm>
          <a:off x="0" y="211647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переглянути концепцію використання земельних ресурсів відносно еколого-економічних критеріїв та адаптації до конкретних умов</a:t>
          </a:r>
          <a:endParaRPr lang="uk-UA" sz="1600" kern="1200"/>
        </a:p>
      </dsp:txBody>
      <dsp:txXfrm>
        <a:off x="42722" y="254369"/>
        <a:ext cx="8843548" cy="789716"/>
      </dsp:txXfrm>
    </dsp:sp>
    <dsp:sp modelId="{F7303C79-5C95-414E-93FA-9A86C3B05D3A}">
      <dsp:nvSpPr>
        <dsp:cNvPr id="0" name=""/>
        <dsp:cNvSpPr/>
      </dsp:nvSpPr>
      <dsp:spPr>
        <a:xfrm>
          <a:off x="0" y="1132887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виконати комплексну регіональну оцінку сучасного екологічного стану земельних ресурсів </a:t>
          </a:r>
          <a:endParaRPr lang="uk-UA" sz="1600" kern="1200"/>
        </a:p>
      </dsp:txBody>
      <dsp:txXfrm>
        <a:off x="42722" y="1175609"/>
        <a:ext cx="8843548" cy="789716"/>
      </dsp:txXfrm>
    </dsp:sp>
    <dsp:sp modelId="{185CF6C9-B086-4F18-8F00-99E207F009D9}">
      <dsp:nvSpPr>
        <dsp:cNvPr id="0" name=""/>
        <dsp:cNvSpPr/>
      </dsp:nvSpPr>
      <dsp:spPr>
        <a:xfrm>
          <a:off x="0" y="2054128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розробити регіональні програми з підвищення родючості ґрунтів, одержання проектної врожайності</a:t>
          </a:r>
          <a:endParaRPr lang="uk-UA" sz="1600" kern="1200"/>
        </a:p>
      </dsp:txBody>
      <dsp:txXfrm>
        <a:off x="42722" y="2096850"/>
        <a:ext cx="8843548" cy="789716"/>
      </dsp:txXfrm>
    </dsp:sp>
    <dsp:sp modelId="{5CF7ED72-A530-4750-8641-13EF7810A5A2}">
      <dsp:nvSpPr>
        <dsp:cNvPr id="0" name=""/>
        <dsp:cNvSpPr/>
      </dsp:nvSpPr>
      <dsp:spPr>
        <a:xfrm>
          <a:off x="0" y="2975368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виявити та картографувати зони існуючих кризових ситуацій та зони з потенційною небезпекою їх розвитку </a:t>
          </a:r>
          <a:endParaRPr lang="uk-UA" sz="1600" kern="1200"/>
        </a:p>
      </dsp:txBody>
      <dsp:txXfrm>
        <a:off x="42722" y="3018090"/>
        <a:ext cx="8843548" cy="789716"/>
      </dsp:txXfrm>
    </dsp:sp>
    <dsp:sp modelId="{A0C61DE7-91C7-4D18-B571-690D14F0EA14}">
      <dsp:nvSpPr>
        <dsp:cNvPr id="0" name=""/>
        <dsp:cNvSpPr/>
      </dsp:nvSpPr>
      <dsp:spPr>
        <a:xfrm>
          <a:off x="0" y="3896608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контроль за зміною </a:t>
          </a:r>
          <a:r>
            <a:rPr lang="uk-UA" sz="1600" kern="1200" dirty="0" err="1" smtClean="0"/>
            <a:t>рН</a:t>
          </a:r>
          <a:r>
            <a:rPr lang="uk-UA" sz="1600" kern="1200" dirty="0" smtClean="0"/>
            <a:t> і визначення рівня схильності ґрунтів до зміни </a:t>
          </a:r>
          <a:r>
            <a:rPr lang="uk-UA" sz="1600" kern="1200" dirty="0" err="1" smtClean="0"/>
            <a:t>рН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42722" y="3939330"/>
        <a:ext cx="8843548" cy="789716"/>
      </dsp:txXfrm>
    </dsp:sp>
    <dsp:sp modelId="{0BE002E2-2E99-452B-87CF-3D065053B1C7}">
      <dsp:nvSpPr>
        <dsp:cNvPr id="0" name=""/>
        <dsp:cNvSpPr/>
      </dsp:nvSpPr>
      <dsp:spPr>
        <a:xfrm>
          <a:off x="0" y="4817848"/>
          <a:ext cx="8928992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виявлення і усунення причин, які призводять до підкислення і </a:t>
          </a:r>
          <a:r>
            <a:rPr lang="uk-UA" sz="1600" kern="1200" dirty="0" err="1" smtClean="0"/>
            <a:t>підлуження</a:t>
          </a:r>
          <a:r>
            <a:rPr lang="uk-UA" sz="1600" kern="1200" dirty="0" smtClean="0"/>
            <a:t> - жорсткий режим раціонального землекористування, землеробської культури, дотримання технологій окультурення і відтворення родючості ґрунтів</a:t>
          </a:r>
          <a:endParaRPr lang="uk-UA" sz="1600" kern="1200" dirty="0"/>
        </a:p>
      </dsp:txBody>
      <dsp:txXfrm>
        <a:off x="42722" y="4860570"/>
        <a:ext cx="8843548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5DB5-64FA-4599-85F1-508D18BCE75A}">
      <dsp:nvSpPr>
        <dsp:cNvPr id="0" name=""/>
        <dsp:cNvSpPr/>
      </dsp:nvSpPr>
      <dsp:spPr>
        <a:xfrm>
          <a:off x="0" y="2059"/>
          <a:ext cx="836327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комплекс агромеліоративних, агротехнічних та агрохімічних засобів:</a:t>
          </a:r>
          <a:endParaRPr lang="uk-UA" sz="2000" kern="1200" dirty="0">
            <a:latin typeface="Arial Black" panose="020B0A04020102020204" pitchFamily="34" charset="0"/>
          </a:endParaRPr>
        </a:p>
      </dsp:txBody>
      <dsp:txXfrm>
        <a:off x="43407" y="45466"/>
        <a:ext cx="8276458" cy="802386"/>
      </dsp:txXfrm>
    </dsp:sp>
    <dsp:sp modelId="{0DEF7958-FA03-44D3-9DA0-EAA58392EF85}">
      <dsp:nvSpPr>
        <dsp:cNvPr id="0" name=""/>
        <dsp:cNvSpPr/>
      </dsp:nvSpPr>
      <dsp:spPr>
        <a:xfrm>
          <a:off x="0" y="948859"/>
          <a:ext cx="836327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оперативне управління режимами зрошення поліпшення якості зрошувальних вод</a:t>
          </a:r>
          <a:endParaRPr lang="uk-UA" sz="2000" kern="1200"/>
        </a:p>
      </dsp:txBody>
      <dsp:txXfrm>
        <a:off x="43407" y="992266"/>
        <a:ext cx="8276458" cy="802386"/>
      </dsp:txXfrm>
    </dsp:sp>
    <dsp:sp modelId="{C1B18373-1AAB-498E-B785-BA076D10FC3F}">
      <dsp:nvSpPr>
        <dsp:cNvPr id="0" name=""/>
        <dsp:cNvSpPr/>
      </dsp:nvSpPr>
      <dsp:spPr>
        <a:xfrm>
          <a:off x="0" y="1895659"/>
          <a:ext cx="836327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очищення води</a:t>
          </a:r>
          <a:endParaRPr lang="uk-UA" sz="2000" kern="1200"/>
        </a:p>
      </dsp:txBody>
      <dsp:txXfrm>
        <a:off x="43407" y="1939066"/>
        <a:ext cx="8276458" cy="802386"/>
      </dsp:txXfrm>
    </dsp:sp>
    <dsp:sp modelId="{062F9961-9818-4343-8C82-B72A3C14E8B5}">
      <dsp:nvSpPr>
        <dsp:cNvPr id="0" name=""/>
        <dsp:cNvSpPr/>
      </dsp:nvSpPr>
      <dsp:spPr>
        <a:xfrm>
          <a:off x="0" y="2842459"/>
          <a:ext cx="836327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планування поверхні з регулюванням поверхневого стоку</a:t>
          </a:r>
          <a:endParaRPr lang="uk-UA" sz="2000" kern="1200"/>
        </a:p>
      </dsp:txBody>
      <dsp:txXfrm>
        <a:off x="43407" y="2885866"/>
        <a:ext cx="8276458" cy="802386"/>
      </dsp:txXfrm>
    </dsp:sp>
    <dsp:sp modelId="{9C475D43-2711-47B9-BF2A-570E72D2FECA}">
      <dsp:nvSpPr>
        <dsp:cNvPr id="0" name=""/>
        <dsp:cNvSpPr/>
      </dsp:nvSpPr>
      <dsp:spPr>
        <a:xfrm>
          <a:off x="0" y="3789259"/>
          <a:ext cx="836327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дренаж  тощо</a:t>
          </a:r>
          <a:endParaRPr lang="uk-UA" sz="2000" kern="1200"/>
        </a:p>
      </dsp:txBody>
      <dsp:txXfrm>
        <a:off x="43407" y="3832666"/>
        <a:ext cx="8276458" cy="8023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F1221-1A16-4503-B474-2FB9618B56CA}">
      <dsp:nvSpPr>
        <dsp:cNvPr id="0" name=""/>
        <dsp:cNvSpPr/>
      </dsp:nvSpPr>
      <dsp:spPr>
        <a:xfrm>
          <a:off x="0" y="97716"/>
          <a:ext cx="8856984" cy="929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Розробка Державного положення про використання земель меліоративного фонду </a:t>
          </a:r>
          <a:endParaRPr lang="uk-UA" sz="1700" kern="1200"/>
        </a:p>
      </dsp:txBody>
      <dsp:txXfrm>
        <a:off x="45392" y="143108"/>
        <a:ext cx="8766200" cy="839073"/>
      </dsp:txXfrm>
    </dsp:sp>
    <dsp:sp modelId="{EF0459AE-D132-4383-8461-971F45F4EFE8}">
      <dsp:nvSpPr>
        <dsp:cNvPr id="0" name=""/>
        <dsp:cNvSpPr/>
      </dsp:nvSpPr>
      <dsp:spPr>
        <a:xfrm>
          <a:off x="0" y="1076533"/>
          <a:ext cx="8856984" cy="929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Перехід від концепції суцільного зрошення до оазисного (локального) з впровадженням більш економних засобів зрошення</a:t>
          </a:r>
          <a:endParaRPr lang="uk-UA" sz="1700" kern="1200"/>
        </a:p>
      </dsp:txBody>
      <dsp:txXfrm>
        <a:off x="45392" y="1121925"/>
        <a:ext cx="8766200" cy="839073"/>
      </dsp:txXfrm>
    </dsp:sp>
    <dsp:sp modelId="{C5CC61F7-0912-466F-8D9D-3D8A33CB92BA}">
      <dsp:nvSpPr>
        <dsp:cNvPr id="0" name=""/>
        <dsp:cNvSpPr/>
      </dsp:nvSpPr>
      <dsp:spPr>
        <a:xfrm>
          <a:off x="0" y="2055351"/>
          <a:ext cx="8856984" cy="929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Розробка комплексної програми підвищення технічного рівня зрошуваних та осушених земель на рівні обласних водогосподарських установ</a:t>
          </a:r>
          <a:endParaRPr lang="uk-UA" sz="1700" kern="1200"/>
        </a:p>
      </dsp:txBody>
      <dsp:txXfrm>
        <a:off x="45392" y="2100743"/>
        <a:ext cx="8766200" cy="839073"/>
      </dsp:txXfrm>
    </dsp:sp>
    <dsp:sp modelId="{C893B4AE-71E6-4965-BF94-26106AD347D4}">
      <dsp:nvSpPr>
        <dsp:cNvPr id="0" name=""/>
        <dsp:cNvSpPr/>
      </dsp:nvSpPr>
      <dsp:spPr>
        <a:xfrm>
          <a:off x="0" y="3034168"/>
          <a:ext cx="8856984" cy="929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Розробка та впровадження агроекологічної концепції зрошення земель та біогеохімічних принципів екологічного нормування припустимих навантажень на екосистеми</a:t>
          </a:r>
          <a:endParaRPr lang="uk-UA" sz="1700" kern="1200"/>
        </a:p>
      </dsp:txBody>
      <dsp:txXfrm>
        <a:off x="45392" y="3079560"/>
        <a:ext cx="8766200" cy="839073"/>
      </dsp:txXfrm>
    </dsp:sp>
    <dsp:sp modelId="{856CCAAA-266F-4D69-B61D-E284FC63FDF0}">
      <dsp:nvSpPr>
        <dsp:cNvPr id="0" name=""/>
        <dsp:cNvSpPr/>
      </dsp:nvSpPr>
      <dsp:spPr>
        <a:xfrm>
          <a:off x="0" y="4012986"/>
          <a:ext cx="8856984" cy="929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Проведення моніторингу земель меліоративного фонду, розробка науково-обгрунтованої програми робіт з організації моніторингу зрошуваних земель</a:t>
          </a:r>
          <a:endParaRPr lang="uk-UA" sz="1700" kern="1200"/>
        </a:p>
      </dsp:txBody>
      <dsp:txXfrm>
        <a:off x="45392" y="4058378"/>
        <a:ext cx="8766200" cy="839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E24F-239E-40ED-A0ED-C1AB7BD9D8FA}">
      <dsp:nvSpPr>
        <dsp:cNvPr id="0" name=""/>
        <dsp:cNvSpPr/>
      </dsp:nvSpPr>
      <dsp:spPr>
        <a:xfrm>
          <a:off x="1576" y="103300"/>
          <a:ext cx="3393798" cy="3393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шляхом збереження властивостей без істотних (класифікаційно значущих) змін</a:t>
          </a:r>
          <a:endParaRPr lang="uk-UA" sz="2100" kern="1200"/>
        </a:p>
      </dsp:txBody>
      <dsp:txXfrm>
        <a:off x="498586" y="600310"/>
        <a:ext cx="2399778" cy="2399778"/>
      </dsp:txXfrm>
    </dsp:sp>
    <dsp:sp modelId="{28C0C7D4-2A58-4E88-AE45-001BCA506A98}">
      <dsp:nvSpPr>
        <dsp:cNvPr id="0" name=""/>
        <dsp:cNvSpPr/>
      </dsp:nvSpPr>
      <dsp:spPr>
        <a:xfrm>
          <a:off x="3130850" y="-376337"/>
          <a:ext cx="2115498" cy="1145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130850" y="-147256"/>
        <a:ext cx="1771876" cy="687245"/>
      </dsp:txXfrm>
    </dsp:sp>
    <dsp:sp modelId="{D03F44E4-5CE1-4525-91B1-25771F623AAF}">
      <dsp:nvSpPr>
        <dsp:cNvPr id="0" name=""/>
        <dsp:cNvSpPr/>
      </dsp:nvSpPr>
      <dsp:spPr>
        <a:xfrm>
          <a:off x="5101568" y="103300"/>
          <a:ext cx="3393798" cy="3393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шляхом </a:t>
          </a:r>
          <a:r>
            <a:rPr lang="ru-RU" sz="2100" kern="1200" dirty="0" err="1" smtClean="0"/>
            <a:t>розвитку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деградаційних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процесів</a:t>
          </a:r>
          <a:r>
            <a:rPr lang="ru-RU" sz="2100" kern="1200" dirty="0" smtClean="0"/>
            <a:t> </a:t>
          </a:r>
          <a:br>
            <a:rPr lang="ru-RU" sz="2100" kern="1200" dirty="0" smtClean="0"/>
          </a:br>
          <a:endParaRPr lang="uk-UA" sz="2100" kern="1200" dirty="0"/>
        </a:p>
      </dsp:txBody>
      <dsp:txXfrm>
        <a:off x="5598578" y="600310"/>
        <a:ext cx="2399778" cy="2399778"/>
      </dsp:txXfrm>
    </dsp:sp>
    <dsp:sp modelId="{3A3F0174-98D3-4341-94D3-ED496C449A7C}">
      <dsp:nvSpPr>
        <dsp:cNvPr id="0" name=""/>
        <dsp:cNvSpPr/>
      </dsp:nvSpPr>
      <dsp:spPr>
        <a:xfrm rot="10800000">
          <a:off x="3250595" y="2831330"/>
          <a:ext cx="2115498" cy="1145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594217" y="3060411"/>
        <a:ext cx="1771876" cy="68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F69DB-752E-44DD-B1ED-572EF66B0E67}">
      <dsp:nvSpPr>
        <dsp:cNvPr id="0" name=""/>
        <dsp:cNvSpPr/>
      </dsp:nvSpPr>
      <dsp:spPr>
        <a:xfrm>
          <a:off x="0" y="58373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1. Підйом рівня ґрунтових вод (РГВ) і розвиток процесів підтоплення й вторинного іригаційного </a:t>
          </a:r>
          <a:r>
            <a:rPr lang="uk-UA" sz="1500" kern="1200" dirty="0" err="1" smtClean="0"/>
            <a:t>гідроморфізму</a:t>
          </a:r>
          <a:r>
            <a:rPr lang="uk-UA" sz="1500" kern="1200" dirty="0" smtClean="0"/>
            <a:t> ґрунтів (17-20% від зрошуваної площі)</a:t>
          </a:r>
          <a:endParaRPr lang="uk-UA" sz="1500" kern="1200" dirty="0"/>
        </a:p>
      </dsp:txBody>
      <dsp:txXfrm>
        <a:off x="29128" y="87501"/>
        <a:ext cx="8582704" cy="538444"/>
      </dsp:txXfrm>
    </dsp:sp>
    <dsp:sp modelId="{B41030C6-16DD-4A7F-B309-8F270AC60A23}">
      <dsp:nvSpPr>
        <dsp:cNvPr id="0" name=""/>
        <dsp:cNvSpPr/>
      </dsp:nvSpPr>
      <dsp:spPr>
        <a:xfrm>
          <a:off x="0" y="698273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2. Активізація галохімічних процесів на локальному, регіональному та глобальному рівнях (площі засолених земель коливаються в межах 6-9%)</a:t>
          </a:r>
          <a:endParaRPr lang="uk-UA" sz="1500" kern="1200"/>
        </a:p>
      </dsp:txBody>
      <dsp:txXfrm>
        <a:off x="29128" y="727401"/>
        <a:ext cx="8582704" cy="538444"/>
      </dsp:txXfrm>
    </dsp:sp>
    <dsp:sp modelId="{E80BDD82-D1AF-410F-82EB-E45DF0269CAB}">
      <dsp:nvSpPr>
        <dsp:cNvPr id="0" name=""/>
        <dsp:cNvSpPr/>
      </dsp:nvSpPr>
      <dsp:spPr>
        <a:xfrm>
          <a:off x="0" y="1338173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3. Підвищення вмісту водорозчинного й увібраного натрію (площі земель з різним ступенем солонцюватості досягають 30-40%)</a:t>
          </a:r>
          <a:endParaRPr lang="uk-UA" sz="1500" kern="1200"/>
        </a:p>
      </dsp:txBody>
      <dsp:txXfrm>
        <a:off x="29128" y="1367301"/>
        <a:ext cx="8582704" cy="538444"/>
      </dsp:txXfrm>
    </dsp:sp>
    <dsp:sp modelId="{F348FE46-D3CA-4D87-98D2-822041AB28B3}">
      <dsp:nvSpPr>
        <dsp:cNvPr id="0" name=""/>
        <dsp:cNvSpPr/>
      </dsp:nvSpPr>
      <dsp:spPr>
        <a:xfrm>
          <a:off x="0" y="19780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4. Підлуження ґрунтів</a:t>
          </a:r>
          <a:endParaRPr lang="uk-UA" sz="1500" kern="1200"/>
        </a:p>
      </dsp:txBody>
      <dsp:txXfrm>
        <a:off x="29128" y="2007202"/>
        <a:ext cx="8582704" cy="538444"/>
      </dsp:txXfrm>
    </dsp:sp>
    <dsp:sp modelId="{C74EE08C-8F88-47FA-A62C-5A44C357884A}">
      <dsp:nvSpPr>
        <dsp:cNvPr id="0" name=""/>
        <dsp:cNvSpPr/>
      </dsp:nvSpPr>
      <dsp:spPr>
        <a:xfrm>
          <a:off x="0" y="26179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5. Дегуміфікація зрошуваних ґрунтів має місце при розвитку ерозійних, лужних та солонцевих процесів</a:t>
          </a:r>
          <a:endParaRPr lang="uk-UA" sz="1500" kern="1200"/>
        </a:p>
      </dsp:txBody>
      <dsp:txXfrm>
        <a:off x="29128" y="2647102"/>
        <a:ext cx="8582704" cy="538444"/>
      </dsp:txXfrm>
    </dsp:sp>
    <dsp:sp modelId="{B724A234-A13E-43AE-AAC2-9DF7DB339C27}">
      <dsp:nvSpPr>
        <dsp:cNvPr id="0" name=""/>
        <dsp:cNvSpPr/>
      </dsp:nvSpPr>
      <dsp:spPr>
        <a:xfrm>
          <a:off x="0" y="32578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6. Агрофізична деградація зрошуваних ґрунтів</a:t>
          </a:r>
          <a:endParaRPr lang="uk-UA" sz="1500" kern="1200"/>
        </a:p>
      </dsp:txBody>
      <dsp:txXfrm>
        <a:off x="29128" y="3287002"/>
        <a:ext cx="8582704" cy="538444"/>
      </dsp:txXfrm>
    </dsp:sp>
    <dsp:sp modelId="{4F71B5A5-040C-4637-BB99-B0583F75EFB0}">
      <dsp:nvSpPr>
        <dsp:cNvPr id="0" name=""/>
        <dsp:cNvSpPr/>
      </dsp:nvSpPr>
      <dsp:spPr>
        <a:xfrm>
          <a:off x="0" y="38977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7. Збільшення гідрофільності й підвищення дисперсності мінеральної компоненти ґрунтів</a:t>
          </a:r>
          <a:endParaRPr lang="uk-UA" sz="1500" kern="1200"/>
        </a:p>
      </dsp:txBody>
      <dsp:txXfrm>
        <a:off x="29128" y="3926902"/>
        <a:ext cx="8582704" cy="538444"/>
      </dsp:txXfrm>
    </dsp:sp>
    <dsp:sp modelId="{2936A1DD-B9C1-4329-8032-A61E7983F4ED}">
      <dsp:nvSpPr>
        <dsp:cNvPr id="0" name=""/>
        <dsp:cNvSpPr/>
      </dsp:nvSpPr>
      <dsp:spPr>
        <a:xfrm>
          <a:off x="0" y="45376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8. Техногенне забруднення (має локальне розповсюдження)</a:t>
          </a:r>
          <a:endParaRPr lang="uk-UA" sz="1500" kern="1200"/>
        </a:p>
      </dsp:txBody>
      <dsp:txXfrm>
        <a:off x="29128" y="4566802"/>
        <a:ext cx="8582704" cy="538444"/>
      </dsp:txXfrm>
    </dsp:sp>
    <dsp:sp modelId="{6F866E63-98C7-4958-865B-34779F55FE08}">
      <dsp:nvSpPr>
        <dsp:cNvPr id="0" name=""/>
        <dsp:cNvSpPr/>
      </dsp:nvSpPr>
      <dsp:spPr>
        <a:xfrm>
          <a:off x="0" y="5177574"/>
          <a:ext cx="864096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9. Біологічні та біохімічні зміни у співвідношеннях різних груп мікроорганізмів</a:t>
          </a:r>
          <a:r>
            <a:rPr lang="ru-RU" sz="1500" kern="1200" smtClean="0"/>
            <a:t> </a:t>
          </a:r>
          <a:endParaRPr lang="uk-UA" sz="1500" kern="1200"/>
        </a:p>
      </dsp:txBody>
      <dsp:txXfrm>
        <a:off x="29128" y="5206702"/>
        <a:ext cx="8582704" cy="538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DCF5-410F-4765-9199-130D3D00D93D}">
      <dsp:nvSpPr>
        <dsp:cNvPr id="0" name=""/>
        <dsp:cNvSpPr/>
      </dsp:nvSpPr>
      <dsp:spPr>
        <a:xfrm>
          <a:off x="0" y="76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1) якість зрошувальних вод</a:t>
          </a:r>
          <a:endParaRPr lang="uk-UA" sz="2000" kern="1200" dirty="0"/>
        </a:p>
      </dsp:txBody>
      <dsp:txXfrm>
        <a:off x="26286" y="26362"/>
        <a:ext cx="8588388" cy="485890"/>
      </dsp:txXfrm>
    </dsp:sp>
    <dsp:sp modelId="{679B89F4-C24A-4B1B-8859-225EBCF7EE29}">
      <dsp:nvSpPr>
        <dsp:cNvPr id="0" name=""/>
        <dsp:cNvSpPr/>
      </dsp:nvSpPr>
      <dsp:spPr>
        <a:xfrm>
          <a:off x="0" y="548297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глибина залягання ґрунтових вод</a:t>
          </a:r>
          <a:endParaRPr lang="uk-UA" sz="2000" kern="1200" dirty="0"/>
        </a:p>
      </dsp:txBody>
      <dsp:txXfrm>
        <a:off x="26286" y="574583"/>
        <a:ext cx="8588388" cy="485890"/>
      </dsp:txXfrm>
    </dsp:sp>
    <dsp:sp modelId="{E6187F8A-32B5-44E8-8C7A-0E1830E621BF}">
      <dsp:nvSpPr>
        <dsp:cNvPr id="0" name=""/>
        <dsp:cNvSpPr/>
      </dsp:nvSpPr>
      <dsp:spPr>
        <a:xfrm>
          <a:off x="0" y="1096519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3) мінералізація ґрунтових вод</a:t>
          </a:r>
          <a:endParaRPr lang="uk-UA" sz="2000" kern="1200" dirty="0"/>
        </a:p>
      </dsp:txBody>
      <dsp:txXfrm>
        <a:off x="26286" y="1122805"/>
        <a:ext cx="8588388" cy="485890"/>
      </dsp:txXfrm>
    </dsp:sp>
    <dsp:sp modelId="{65EF8EBE-3B3B-4D57-919E-5F6373722DB5}">
      <dsp:nvSpPr>
        <dsp:cNvPr id="0" name=""/>
        <dsp:cNvSpPr/>
      </dsp:nvSpPr>
      <dsp:spPr>
        <a:xfrm>
          <a:off x="0" y="1644740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4) ступінь засолення верхнього метрового шару ґрунтів та підґрунтя</a:t>
          </a:r>
          <a:endParaRPr lang="uk-UA" sz="2000" kern="1200" dirty="0"/>
        </a:p>
      </dsp:txBody>
      <dsp:txXfrm>
        <a:off x="26286" y="1671026"/>
        <a:ext cx="8588388" cy="485890"/>
      </dsp:txXfrm>
    </dsp:sp>
    <dsp:sp modelId="{8F3ECFC4-38E8-44F9-93AB-1039A1423784}">
      <dsp:nvSpPr>
        <dsp:cNvPr id="0" name=""/>
        <dsp:cNvSpPr/>
      </dsp:nvSpPr>
      <dsp:spPr>
        <a:xfrm>
          <a:off x="0" y="2192962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5) ступінь солонцюватості ґрунтів</a:t>
          </a:r>
          <a:endParaRPr lang="uk-UA" sz="2000" kern="1200" dirty="0"/>
        </a:p>
      </dsp:txBody>
      <dsp:txXfrm>
        <a:off x="26286" y="2219248"/>
        <a:ext cx="8588388" cy="485890"/>
      </dsp:txXfrm>
    </dsp:sp>
    <dsp:sp modelId="{D9366B86-3B41-498F-8C1C-1BEE6B54B315}">
      <dsp:nvSpPr>
        <dsp:cNvPr id="0" name=""/>
        <dsp:cNvSpPr/>
      </dsp:nvSpPr>
      <dsp:spPr>
        <a:xfrm>
          <a:off x="0" y="2741183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6) ступінь </a:t>
          </a:r>
          <a:r>
            <a:rPr lang="uk-UA" sz="2000" kern="1200" dirty="0" err="1" smtClean="0"/>
            <a:t>підлуження</a:t>
          </a:r>
          <a:r>
            <a:rPr lang="uk-UA" sz="2000" kern="1200" dirty="0" smtClean="0"/>
            <a:t> ґрунтів</a:t>
          </a:r>
          <a:endParaRPr lang="uk-UA" sz="2000" kern="1200" dirty="0"/>
        </a:p>
      </dsp:txBody>
      <dsp:txXfrm>
        <a:off x="26286" y="2767469"/>
        <a:ext cx="8588388" cy="485890"/>
      </dsp:txXfrm>
    </dsp:sp>
    <dsp:sp modelId="{93D25D1C-94D8-40CF-9245-768A60447DE8}">
      <dsp:nvSpPr>
        <dsp:cNvPr id="0" name=""/>
        <dsp:cNvSpPr/>
      </dsp:nvSpPr>
      <dsp:spPr>
        <a:xfrm>
          <a:off x="0" y="3289405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7) ступінь забруднення ґрунтів фтором, важкими металами та іншими забруднювачами</a:t>
          </a:r>
          <a:endParaRPr lang="uk-UA" sz="2000" kern="1200" dirty="0"/>
        </a:p>
      </dsp:txBody>
      <dsp:txXfrm>
        <a:off x="26286" y="3315691"/>
        <a:ext cx="8588388" cy="485890"/>
      </dsp:txXfrm>
    </dsp:sp>
    <dsp:sp modelId="{EB3DF331-954F-4343-A209-1966192A29FE}">
      <dsp:nvSpPr>
        <dsp:cNvPr id="0" name=""/>
        <dsp:cNvSpPr/>
      </dsp:nvSpPr>
      <dsp:spPr>
        <a:xfrm>
          <a:off x="0" y="3837626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8) склад і вміст гумусу</a:t>
          </a:r>
          <a:endParaRPr lang="uk-UA" sz="2000" kern="1200" dirty="0"/>
        </a:p>
      </dsp:txBody>
      <dsp:txXfrm>
        <a:off x="26286" y="3863912"/>
        <a:ext cx="8588388" cy="485890"/>
      </dsp:txXfrm>
    </dsp:sp>
    <dsp:sp modelId="{86D05589-1AD9-4ED3-BDF6-24263F9DDE08}">
      <dsp:nvSpPr>
        <dsp:cNvPr id="0" name=""/>
        <dsp:cNvSpPr/>
      </dsp:nvSpPr>
      <dsp:spPr>
        <a:xfrm>
          <a:off x="0" y="4385848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9) щільність складення й структурно-агрегатний склад ґрунтів</a:t>
          </a:r>
          <a:endParaRPr lang="uk-UA" sz="2000" kern="1200" dirty="0"/>
        </a:p>
      </dsp:txBody>
      <dsp:txXfrm>
        <a:off x="26286" y="4412134"/>
        <a:ext cx="8588388" cy="485890"/>
      </dsp:txXfrm>
    </dsp:sp>
    <dsp:sp modelId="{3CE274D2-3275-4DFD-92CB-23F17A34AEC9}">
      <dsp:nvSpPr>
        <dsp:cNvPr id="0" name=""/>
        <dsp:cNvSpPr/>
      </dsp:nvSpPr>
      <dsp:spPr>
        <a:xfrm>
          <a:off x="0" y="4934069"/>
          <a:ext cx="8640960" cy="538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10) ступінь виявлення негативних екзогенних процесів </a:t>
          </a:r>
          <a:endParaRPr lang="uk-UA" sz="2000" kern="1200" dirty="0"/>
        </a:p>
      </dsp:txBody>
      <dsp:txXfrm>
        <a:off x="26286" y="4960355"/>
        <a:ext cx="8588388" cy="485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FE828-E081-4D20-9907-11A16A058432}">
      <dsp:nvSpPr>
        <dsp:cNvPr id="0" name=""/>
        <dsp:cNvSpPr/>
      </dsp:nvSpPr>
      <dsp:spPr>
        <a:xfrm>
          <a:off x="241752" y="0"/>
          <a:ext cx="5328591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22C4-5214-4657-847B-23F7C9071847}">
      <dsp:nvSpPr>
        <dsp:cNvPr id="0" name=""/>
        <dsp:cNvSpPr/>
      </dsp:nvSpPr>
      <dsp:spPr>
        <a:xfrm>
          <a:off x="732458" y="533379"/>
          <a:ext cx="7810764" cy="37882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1-й клас - при­датні</a:t>
          </a:r>
          <a:endParaRPr lang="uk-UA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2-й клас - обмежено придатні</a:t>
          </a:r>
          <a:endParaRPr lang="uk-UA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3-й клас - непридатні для зро­шення</a:t>
          </a:r>
          <a:endParaRPr lang="uk-UA" sz="2800" kern="1200" dirty="0"/>
        </a:p>
      </dsp:txBody>
      <dsp:txXfrm>
        <a:off x="917387" y="718308"/>
        <a:ext cx="7440906" cy="3418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54D82-B7FA-4B11-ADD3-F153EBD91E43}">
      <dsp:nvSpPr>
        <dsp:cNvPr id="0" name=""/>
        <dsp:cNvSpPr/>
      </dsp:nvSpPr>
      <dsp:spPr>
        <a:xfrm>
          <a:off x="0" y="6292"/>
          <a:ext cx="8568952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загальн</a:t>
          </a:r>
          <a:r>
            <a:rPr lang="uk-UA" sz="2400" kern="1200" smtClean="0"/>
            <a:t>а</a:t>
          </a:r>
          <a:r>
            <a:rPr lang="ru-RU" sz="2400" kern="1200" smtClean="0"/>
            <a:t> площ</a:t>
          </a:r>
          <a:r>
            <a:rPr lang="uk-UA" sz="2400" kern="1200" smtClean="0"/>
            <a:t>а - </a:t>
          </a:r>
          <a:r>
            <a:rPr lang="ru-RU" sz="2400" kern="1200" smtClean="0"/>
            <a:t>близько 4 млн. га</a:t>
          </a:r>
          <a:endParaRPr lang="uk-UA" sz="2400" kern="1200"/>
        </a:p>
      </dsp:txBody>
      <dsp:txXfrm>
        <a:off x="64982" y="71274"/>
        <a:ext cx="8438988" cy="1201203"/>
      </dsp:txXfrm>
    </dsp:sp>
    <dsp:sp modelId="{F9A6CA47-F553-4741-A9ED-EAF10AFCEBC9}">
      <dsp:nvSpPr>
        <dsp:cNvPr id="0" name=""/>
        <dsp:cNvSpPr/>
      </dsp:nvSpPr>
      <dsp:spPr>
        <a:xfrm>
          <a:off x="0" y="1406580"/>
          <a:ext cx="8568952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серед </a:t>
          </a:r>
          <a:r>
            <a:rPr lang="ru-RU" sz="2400" kern="1200" smtClean="0"/>
            <a:t>орн</a:t>
          </a:r>
          <a:r>
            <a:rPr lang="uk-UA" sz="2400" kern="1200" smtClean="0"/>
            <a:t>их</a:t>
          </a:r>
          <a:r>
            <a:rPr lang="ru-RU" sz="2400" kern="1200" smtClean="0"/>
            <a:t> зем</a:t>
          </a:r>
          <a:r>
            <a:rPr lang="uk-UA" sz="2400" kern="1200" smtClean="0"/>
            <a:t>е</a:t>
          </a:r>
          <a:r>
            <a:rPr lang="ru-RU" sz="2400" kern="1200" smtClean="0"/>
            <a:t>л</a:t>
          </a:r>
          <a:r>
            <a:rPr lang="uk-UA" sz="2400" kern="1200" smtClean="0"/>
            <a:t>ь </a:t>
          </a:r>
          <a:r>
            <a:rPr lang="ru-RU" sz="2400" kern="1200" smtClean="0"/>
            <a:t>- 2,7 мл</a:t>
          </a:r>
          <a:r>
            <a:rPr lang="uk-UA" sz="2400" kern="1200" smtClean="0"/>
            <a:t>н</a:t>
          </a:r>
          <a:r>
            <a:rPr lang="ru-RU" sz="2400" kern="1200" smtClean="0"/>
            <a:t>. га</a:t>
          </a:r>
          <a:endParaRPr lang="uk-UA" sz="2400" kern="1200"/>
        </a:p>
      </dsp:txBody>
      <dsp:txXfrm>
        <a:off x="64982" y="1471562"/>
        <a:ext cx="8438988" cy="1201203"/>
      </dsp:txXfrm>
    </dsp:sp>
    <dsp:sp modelId="{8D3E47B1-DB7C-4BF9-9726-7520D456217B}">
      <dsp:nvSpPr>
        <dsp:cNvPr id="0" name=""/>
        <dsp:cNvSpPr/>
      </dsp:nvSpPr>
      <dsp:spPr>
        <a:xfrm>
          <a:off x="0" y="2806867"/>
          <a:ext cx="8568952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розповсюджені в основному в двох грунтово-кліматичних зонах - Лісостепу (частково Чернігівське Полісся) і в Сух</a:t>
          </a:r>
          <a:r>
            <a:rPr lang="uk-UA" sz="2400" kern="1200" smtClean="0"/>
            <a:t>ому</a:t>
          </a:r>
          <a:r>
            <a:rPr lang="ru-RU" sz="2400" kern="1200" smtClean="0"/>
            <a:t> Степ</a:t>
          </a:r>
          <a:r>
            <a:rPr lang="uk-UA" sz="2400" kern="1200" smtClean="0"/>
            <a:t>у</a:t>
          </a:r>
          <a:endParaRPr lang="uk-UA" sz="2400" kern="1200"/>
        </a:p>
      </dsp:txBody>
      <dsp:txXfrm>
        <a:off x="64982" y="2871849"/>
        <a:ext cx="8438988" cy="1201203"/>
      </dsp:txXfrm>
    </dsp:sp>
    <dsp:sp modelId="{22FCFF5F-E409-49AA-BFE1-A5BC60278FC6}">
      <dsp:nvSpPr>
        <dsp:cNvPr id="0" name=""/>
        <dsp:cNvSpPr/>
      </dsp:nvSpPr>
      <dsp:spPr>
        <a:xfrm>
          <a:off x="0" y="4207155"/>
          <a:ext cx="8568952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розташовані біля великих тектонічних западин – Дніпровсько-донецької (Лівобережний Лісостеп та Полісся) та Причорноморської (Сухий Степ)</a:t>
          </a:r>
          <a:endParaRPr lang="uk-UA" sz="2400" kern="1200"/>
        </a:p>
      </dsp:txBody>
      <dsp:txXfrm>
        <a:off x="64982" y="4272137"/>
        <a:ext cx="8438988" cy="1201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C18CD-01C2-4E1D-BF1F-A8FC234A5850}">
      <dsp:nvSpPr>
        <dsp:cNvPr id="0" name=""/>
        <dsp:cNvSpPr/>
      </dsp:nvSpPr>
      <dsp:spPr>
        <a:xfrm>
          <a:off x="796242" y="0"/>
          <a:ext cx="4889356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08581-B98F-4823-B6D9-984B35C31842}">
      <dsp:nvSpPr>
        <dsp:cNvPr id="0" name=""/>
        <dsp:cNvSpPr/>
      </dsp:nvSpPr>
      <dsp:spPr>
        <a:xfrm>
          <a:off x="2075770" y="535357"/>
          <a:ext cx="5793884" cy="568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показник </a:t>
          </a:r>
          <a:r>
            <a:rPr lang="uk-UA" sz="2000" kern="1200" dirty="0" err="1" smtClean="0"/>
            <a:t>рН</a:t>
          </a:r>
          <a:r>
            <a:rPr lang="uk-UA" sz="2000" kern="1200" dirty="0" smtClean="0"/>
            <a:t> водної і сольової екстракції</a:t>
          </a:r>
          <a:endParaRPr lang="uk-UA" sz="2000" kern="1200" dirty="0"/>
        </a:p>
      </dsp:txBody>
      <dsp:txXfrm>
        <a:off x="2103509" y="563096"/>
        <a:ext cx="5738406" cy="512766"/>
      </dsp:txXfrm>
    </dsp:sp>
    <dsp:sp modelId="{1208A1CB-E397-462D-ACE8-FD41AE7787C7}">
      <dsp:nvSpPr>
        <dsp:cNvPr id="0" name=""/>
        <dsp:cNvSpPr/>
      </dsp:nvSpPr>
      <dsp:spPr>
        <a:xfrm>
          <a:off x="2042104" y="1152128"/>
          <a:ext cx="5838149" cy="568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коефіцієнт </a:t>
          </a:r>
          <a:r>
            <a:rPr lang="uk-UA" sz="2000" kern="1200" dirty="0" err="1" smtClean="0"/>
            <a:t>рН</a:t>
          </a:r>
          <a:r>
            <a:rPr lang="uk-UA" sz="2000" kern="1200" dirty="0" smtClean="0"/>
            <a:t>-буферної ємності</a:t>
          </a:r>
          <a:endParaRPr lang="uk-UA" sz="2000" kern="1200" dirty="0"/>
        </a:p>
      </dsp:txBody>
      <dsp:txXfrm>
        <a:off x="2069843" y="1179867"/>
        <a:ext cx="5782671" cy="512766"/>
      </dsp:txXfrm>
    </dsp:sp>
    <dsp:sp modelId="{C634D5C0-76F9-4E43-B4F9-B098FD669055}">
      <dsp:nvSpPr>
        <dsp:cNvPr id="0" name=""/>
        <dsp:cNvSpPr/>
      </dsp:nvSpPr>
      <dsp:spPr>
        <a:xfrm>
          <a:off x="2037013" y="1813906"/>
          <a:ext cx="5871399" cy="568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величина гідролітичної кислотності</a:t>
          </a:r>
          <a:endParaRPr lang="uk-UA" sz="2000" kern="1200" dirty="0"/>
        </a:p>
      </dsp:txBody>
      <dsp:txXfrm>
        <a:off x="2064752" y="1841645"/>
        <a:ext cx="5815921" cy="512766"/>
      </dsp:txXfrm>
    </dsp:sp>
    <dsp:sp modelId="{F5BD83DF-D915-4E28-B54E-5B9B69354331}">
      <dsp:nvSpPr>
        <dsp:cNvPr id="0" name=""/>
        <dsp:cNvSpPr/>
      </dsp:nvSpPr>
      <dsp:spPr>
        <a:xfrm>
          <a:off x="2028700" y="2453181"/>
          <a:ext cx="5888024" cy="7293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ступінь насиченості колоїдного комплексу ґрунту кальцієм, магнієм і натрієм</a:t>
          </a:r>
          <a:endParaRPr lang="uk-UA" sz="2000" kern="1200" dirty="0"/>
        </a:p>
      </dsp:txBody>
      <dsp:txXfrm>
        <a:off x="2064303" y="2488784"/>
        <a:ext cx="5816818" cy="658118"/>
      </dsp:txXfrm>
    </dsp:sp>
    <dsp:sp modelId="{5CD535D9-A89F-43C0-8874-68B5ED1904EC}">
      <dsp:nvSpPr>
        <dsp:cNvPr id="0" name=""/>
        <dsp:cNvSpPr/>
      </dsp:nvSpPr>
      <dsp:spPr>
        <a:xfrm>
          <a:off x="2096552" y="3253537"/>
          <a:ext cx="5752321" cy="829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показники вапняного (</a:t>
          </a:r>
          <a:r>
            <a:rPr lang="uk-UA" sz="2000" kern="1200" dirty="0" err="1" smtClean="0"/>
            <a:t>рН</a:t>
          </a:r>
          <a:r>
            <a:rPr lang="uk-UA" sz="2000" kern="1200" dirty="0" smtClean="0"/>
            <a:t>—0,5 </a:t>
          </a:r>
          <a:r>
            <a:rPr lang="uk-UA" sz="2000" kern="1200" dirty="0" err="1" smtClean="0"/>
            <a:t>рСа</a:t>
          </a:r>
          <a:r>
            <a:rPr lang="uk-UA" sz="2000" kern="1200" dirty="0" smtClean="0"/>
            <a:t>) і солонцевого (</a:t>
          </a:r>
          <a:r>
            <a:rPr lang="uk-UA" sz="2000" kern="1200" dirty="0" err="1" smtClean="0"/>
            <a:t>рNа</a:t>
          </a:r>
          <a:r>
            <a:rPr lang="uk-UA" sz="2000" kern="1200" dirty="0" smtClean="0"/>
            <a:t>—0,5рСа) потенціалів</a:t>
          </a:r>
          <a:endParaRPr lang="uk-UA" sz="2000" kern="1200" dirty="0"/>
        </a:p>
      </dsp:txBody>
      <dsp:txXfrm>
        <a:off x="2137040" y="3294025"/>
        <a:ext cx="5671345" cy="748416"/>
      </dsp:txXfrm>
    </dsp:sp>
    <dsp:sp modelId="{C9D8248E-CC9B-4F39-AAE0-738A834592AE}">
      <dsp:nvSpPr>
        <dsp:cNvPr id="0" name=""/>
        <dsp:cNvSpPr/>
      </dsp:nvSpPr>
      <dsp:spPr>
        <a:xfrm>
          <a:off x="2096552" y="4153960"/>
          <a:ext cx="5752321" cy="568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рухомого алюмінію</a:t>
          </a:r>
          <a:endParaRPr lang="uk-UA" sz="2000" kern="1200" dirty="0"/>
        </a:p>
      </dsp:txBody>
      <dsp:txXfrm>
        <a:off x="2124291" y="4181699"/>
        <a:ext cx="5696843" cy="512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BC0C-E7D9-4320-88B4-496EDB9B68F8}">
      <dsp:nvSpPr>
        <dsp:cNvPr id="0" name=""/>
        <dsp:cNvSpPr/>
      </dsp:nvSpPr>
      <dsp:spPr>
        <a:xfrm>
          <a:off x="-132126" y="0"/>
          <a:ext cx="4680519" cy="46805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3F416-8011-43C1-A2C8-F6A1D80DD3FA}">
      <dsp:nvSpPr>
        <dsp:cNvPr id="0" name=""/>
        <dsp:cNvSpPr/>
      </dsp:nvSpPr>
      <dsp:spPr>
        <a:xfrm>
          <a:off x="1943881" y="0"/>
          <a:ext cx="6757197" cy="4680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сприятливий</a:t>
          </a:r>
          <a:r>
            <a:rPr lang="ru-RU" sz="2400" kern="1200" dirty="0" smtClean="0"/>
            <a:t> стан </a:t>
          </a:r>
          <a:br>
            <a:rPr lang="ru-RU" sz="2400" kern="1200" dirty="0" smtClean="0"/>
          </a:br>
          <a:endParaRPr lang="ru-RU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слабо-</a:t>
          </a:r>
          <a:r>
            <a:rPr lang="ru-RU" sz="2400" kern="1200" dirty="0" err="1" smtClean="0"/>
            <a:t>виражений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передкризовий</a:t>
          </a:r>
          <a:r>
            <a:rPr lang="ru-RU" sz="2400" kern="1200" dirty="0" smtClean="0"/>
            <a:t> стан</a:t>
          </a:r>
          <a:br>
            <a:rPr lang="ru-RU" sz="2400" kern="1200" dirty="0" smtClean="0"/>
          </a:br>
          <a:endParaRPr lang="ru-RU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середньо-виражений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передкризовий</a:t>
          </a:r>
          <a:r>
            <a:rPr lang="ru-RU" sz="2400" kern="1200" dirty="0" smtClean="0"/>
            <a:t> стан </a:t>
          </a:r>
          <a:br>
            <a:rPr lang="ru-RU" sz="2400" kern="1200" dirty="0" smtClean="0"/>
          </a:br>
          <a:endParaRPr lang="ru-RU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сильно-</a:t>
          </a:r>
          <a:r>
            <a:rPr lang="ru-RU" sz="2400" kern="1200" dirty="0" err="1" smtClean="0"/>
            <a:t>виражений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передкризовий</a:t>
          </a:r>
          <a:r>
            <a:rPr lang="ru-RU" sz="2400" kern="1200" dirty="0" smtClean="0"/>
            <a:t> стан</a:t>
          </a:r>
          <a:br>
            <a:rPr lang="ru-RU" sz="2400" kern="1200" dirty="0" smtClean="0"/>
          </a:br>
          <a:endParaRPr lang="ru-RU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кризовий</a:t>
          </a:r>
          <a:r>
            <a:rPr lang="ru-RU" sz="2400" kern="1200" dirty="0" smtClean="0"/>
            <a:t> стан </a:t>
          </a:r>
          <a:br>
            <a:rPr lang="ru-RU" sz="2400" kern="1200" dirty="0" smtClean="0"/>
          </a:br>
          <a:endParaRPr lang="uk-UA" sz="2400" kern="1200" dirty="0"/>
        </a:p>
      </dsp:txBody>
      <dsp:txXfrm>
        <a:off x="1943881" y="0"/>
        <a:ext cx="6757197" cy="4680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DE564-0619-45A2-8907-B17484C627AA}">
      <dsp:nvSpPr>
        <dsp:cNvPr id="0" name=""/>
        <dsp:cNvSpPr/>
      </dsp:nvSpPr>
      <dsp:spPr>
        <a:xfrm>
          <a:off x="2641579" y="147571"/>
          <a:ext cx="3682305" cy="3053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Профілактичні</a:t>
          </a:r>
          <a:endParaRPr lang="uk-UA" sz="2400" kern="1200" dirty="0">
            <a:latin typeface="Arial Black" panose="020B0A04020102020204" pitchFamily="34" charset="0"/>
          </a:endParaRPr>
        </a:p>
      </dsp:txBody>
      <dsp:txXfrm>
        <a:off x="3132554" y="681880"/>
        <a:ext cx="2700357" cy="1373937"/>
      </dsp:txXfrm>
    </dsp:sp>
    <dsp:sp modelId="{5708B0C9-10A9-49B7-A98C-D821A9F3448D}">
      <dsp:nvSpPr>
        <dsp:cNvPr id="0" name=""/>
        <dsp:cNvSpPr/>
      </dsp:nvSpPr>
      <dsp:spPr>
        <a:xfrm>
          <a:off x="3732817" y="2055817"/>
          <a:ext cx="3703220" cy="3053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Оперативні</a:t>
          </a:r>
          <a:endParaRPr lang="uk-UA" sz="2400" kern="1200" dirty="0">
            <a:latin typeface="Arial Black" panose="020B0A04020102020204" pitchFamily="34" charset="0"/>
          </a:endParaRPr>
        </a:p>
      </dsp:txBody>
      <dsp:txXfrm>
        <a:off x="4865385" y="2844559"/>
        <a:ext cx="2221932" cy="1679257"/>
      </dsp:txXfrm>
    </dsp:sp>
    <dsp:sp modelId="{07B6CC0F-A954-4A42-BBE1-476B6DEDE1C8}">
      <dsp:nvSpPr>
        <dsp:cNvPr id="0" name=""/>
        <dsp:cNvSpPr/>
      </dsp:nvSpPr>
      <dsp:spPr>
        <a:xfrm>
          <a:off x="1348938" y="2055817"/>
          <a:ext cx="4064199" cy="3053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Перспективні</a:t>
          </a:r>
          <a:endParaRPr lang="uk-UA" sz="2400" kern="1200" dirty="0">
            <a:latin typeface="Arial Black" panose="020B0A04020102020204" pitchFamily="34" charset="0"/>
          </a:endParaRPr>
        </a:p>
      </dsp:txBody>
      <dsp:txXfrm>
        <a:off x="1731650" y="2844559"/>
        <a:ext cx="2438519" cy="167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E8CF-5974-4EF3-A5A2-80F7D0F10DDB}" type="datetimeFigureOut">
              <a:rPr lang="uk-UA" smtClean="0"/>
              <a:t>09.12.2018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E0F6-6544-47E9-B036-26560F4771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1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891A-B95A-4291-BC9F-9CAD99FC0F5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97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BF17D1-948D-4F54-82DD-E010A6E1FBE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4120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571999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2"/>
            <a:ext cx="4572000" cy="34289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3528" y="3645024"/>
            <a:ext cx="7963223" cy="2736304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/>
              <a:t> </a:t>
            </a:r>
            <a:endParaRPr lang="ru-RU" sz="2000" dirty="0" smtClean="0"/>
          </a:p>
          <a:p>
            <a:pPr algn="l">
              <a:defRPr/>
            </a:pPr>
            <a:r>
              <a:rPr lang="uk-UA" sz="2400" dirty="0" smtClean="0"/>
              <a:t>- на Поліссі - 1 %</a:t>
            </a: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- в Лісостепу – 14</a:t>
            </a: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- у Степу – 59</a:t>
            </a: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- у Сухому Степу – 25</a:t>
            </a: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- в гірській зоні - 1 %</a:t>
            </a:r>
            <a:endParaRPr lang="ru-RU" sz="2400" dirty="0" smtClean="0"/>
          </a:p>
          <a:p>
            <a:pPr>
              <a:defRPr/>
            </a:pPr>
            <a:r>
              <a:rPr lang="uk-UA" sz="2000" b="1" dirty="0" smtClean="0"/>
              <a:t> 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788024" y="476672"/>
            <a:ext cx="3960440" cy="2088232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На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uk-UA" sz="2800" dirty="0" smtClean="0"/>
              <a:t>-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2,6 млн</a:t>
            </a:r>
            <a:r>
              <a:rPr lang="uk-UA" sz="2800" dirty="0" smtClean="0"/>
              <a:t>.</a:t>
            </a:r>
            <a:r>
              <a:rPr lang="ru-RU" sz="2800" dirty="0" smtClean="0"/>
              <a:t> га </a:t>
            </a:r>
            <a:r>
              <a:rPr lang="uk-UA" sz="2800" dirty="0" smtClean="0"/>
              <a:t>зрошуваних </a:t>
            </a:r>
            <a:r>
              <a:rPr lang="ru-RU" sz="2800" dirty="0" smtClean="0"/>
              <a:t>земель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757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88640"/>
            <a:ext cx="7918648" cy="2160240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>
                <a:latin typeface="Arial Black" panose="020B0A04020102020204" pitchFamily="34" charset="0"/>
              </a:rPr>
              <a:t>Зрошення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суттєво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активізує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ґрунтові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процеси</a:t>
            </a:r>
            <a:r>
              <a:rPr lang="ru-RU" sz="2400" dirty="0" smtClean="0"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latin typeface="Arial Black" panose="020B0A04020102020204" pitchFamily="34" charset="0"/>
              </a:rPr>
              <a:t>змінюючи</a:t>
            </a:r>
            <a:r>
              <a:rPr lang="ru-RU" sz="2400" dirty="0" smtClean="0">
                <a:latin typeface="Arial Black" panose="020B0A04020102020204" pitchFamily="34" charset="0"/>
              </a:rPr>
              <a:t> при </a:t>
            </a:r>
            <a:r>
              <a:rPr lang="ru-RU" sz="2400" dirty="0" err="1" smtClean="0">
                <a:latin typeface="Arial Black" panose="020B0A04020102020204" pitchFamily="34" charset="0"/>
              </a:rPr>
              <a:t>цьому</a:t>
            </a:r>
            <a:r>
              <a:rPr lang="ru-RU" sz="2400" dirty="0" smtClean="0">
                <a:latin typeface="Arial Black" panose="020B0A04020102020204" pitchFamily="34" charset="0"/>
              </a:rPr>
              <a:t> тип водного режиму </a:t>
            </a:r>
            <a:r>
              <a:rPr lang="ru-RU" sz="2400" dirty="0" err="1" smtClean="0">
                <a:latin typeface="Arial Black" panose="020B0A04020102020204" pitchFamily="34" charset="0"/>
              </a:rPr>
              <a:t>ґрунтів</a:t>
            </a:r>
            <a:r>
              <a:rPr lang="ru-RU" sz="2400" dirty="0" smtClean="0">
                <a:latin typeface="Arial Black" panose="020B0A04020102020204" pitchFamily="34" charset="0"/>
              </a:rPr>
              <a:t> Степу </a:t>
            </a:r>
            <a:r>
              <a:rPr lang="ru-RU" sz="2400" dirty="0" err="1" smtClean="0">
                <a:latin typeface="Arial Black" panose="020B0A04020102020204" pitchFamily="34" charset="0"/>
              </a:rPr>
              <a:t>і</a:t>
            </a:r>
            <a:r>
              <a:rPr lang="ru-RU" sz="2400" dirty="0" smtClean="0">
                <a:latin typeface="Arial Black" panose="020B0A04020102020204" pitchFamily="34" charset="0"/>
              </a:rPr>
              <a:t> Сухого Степу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800" dirty="0" err="1" smtClean="0">
                <a:solidFill>
                  <a:srgbClr val="FFC000"/>
                </a:solidFill>
              </a:rPr>
              <a:t>з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непромивного</a:t>
            </a:r>
            <a:r>
              <a:rPr lang="ru-RU" sz="2800" dirty="0" smtClean="0">
                <a:solidFill>
                  <a:srgbClr val="FFC000"/>
                </a:solidFill>
              </a:rPr>
              <a:t> на </a:t>
            </a:r>
            <a:r>
              <a:rPr lang="ru-RU" sz="2800" dirty="0" err="1" smtClean="0">
                <a:solidFill>
                  <a:srgbClr val="FFC000"/>
                </a:solidFill>
              </a:rPr>
              <a:t>промивний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43808" y="4365104"/>
            <a:ext cx="5976664" cy="2232248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/>
              <a:t> </a:t>
            </a:r>
            <a:endParaRPr lang="ru-RU" sz="1600" dirty="0" smtClean="0"/>
          </a:p>
          <a:p>
            <a:pPr>
              <a:defRPr/>
            </a:pPr>
            <a:r>
              <a:rPr lang="uk-UA" sz="1600" dirty="0" smtClean="0"/>
              <a:t> </a:t>
            </a:r>
            <a:endParaRPr lang="ru-RU" sz="1600" dirty="0" smtClean="0"/>
          </a:p>
          <a:p>
            <a:pPr indent="457200" algn="l">
              <a:spcBef>
                <a:spcPts val="0"/>
              </a:spcBef>
              <a:defRPr/>
            </a:pPr>
            <a:r>
              <a:rPr lang="uk-UA" sz="2400" dirty="0" smtClean="0"/>
              <a:t>В</a:t>
            </a:r>
            <a:r>
              <a:rPr lang="ru-RU" sz="2400" dirty="0" smtClean="0"/>
              <a:t>ода,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прісна</a:t>
            </a:r>
            <a:r>
              <a:rPr lang="ru-RU" sz="2400" dirty="0" smtClean="0"/>
              <a:t>, далеко не нейтральна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геохімії</a:t>
            </a:r>
            <a:r>
              <a:rPr lang="ru-RU" sz="2400" dirty="0" smtClean="0"/>
              <a:t> ландшафту </a:t>
            </a:r>
          </a:p>
          <a:p>
            <a:pPr indent="457200" algn="l">
              <a:spcBef>
                <a:spcPts val="0"/>
              </a:spcBef>
              <a:defRPr/>
            </a:pPr>
            <a:r>
              <a:rPr lang="uk-UA" sz="2000" dirty="0" smtClean="0"/>
              <a:t>(</a:t>
            </a:r>
            <a:r>
              <a:rPr lang="ru-RU" sz="2000" dirty="0" err="1" smtClean="0"/>
              <a:t>В.І.Вернадський</a:t>
            </a:r>
            <a:r>
              <a:rPr lang="uk-UA" sz="2000" dirty="0" smtClean="0"/>
              <a:t>, </a:t>
            </a:r>
            <a:r>
              <a:rPr lang="ru-RU" sz="2000" dirty="0" smtClean="0"/>
              <a:t>1934)</a:t>
            </a:r>
          </a:p>
          <a:p>
            <a:pPr>
              <a:defRPr/>
            </a:pPr>
            <a:r>
              <a:rPr lang="uk-UA" sz="1600" dirty="0" smtClean="0"/>
              <a:t> 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6543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8172450" cy="1500187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solidFill>
                  <a:srgbClr val="FFFF00"/>
                </a:solidFill>
              </a:rPr>
              <a:t>О</a:t>
            </a:r>
            <a:r>
              <a:rPr lang="ru-RU" sz="2400" b="1" dirty="0" err="1" smtClean="0">
                <a:solidFill>
                  <a:srgbClr val="FFFF00"/>
                </a:solidFill>
              </a:rPr>
              <a:t>сновн</a:t>
            </a:r>
            <a:r>
              <a:rPr lang="uk-UA" sz="2400" b="1" dirty="0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напрямки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солонцев</a:t>
            </a:r>
            <a:r>
              <a:rPr lang="uk-UA" sz="2400" b="1" dirty="0" err="1" smtClean="0">
                <a:solidFill>
                  <a:srgbClr val="FFFF00"/>
                </a:solidFill>
              </a:rPr>
              <a:t>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процес</a:t>
            </a:r>
            <a:r>
              <a:rPr lang="uk-UA" sz="2400" b="1" dirty="0" smtClean="0">
                <a:solidFill>
                  <a:srgbClr val="FFFF00"/>
                </a:solidFill>
              </a:rPr>
              <a:t>у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під впливом зрошення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(</a:t>
            </a:r>
            <a:r>
              <a:rPr lang="uk-UA" sz="2000" dirty="0" smtClean="0"/>
              <a:t>за </a:t>
            </a:r>
            <a:r>
              <a:rPr lang="ru-RU" sz="2000" dirty="0" smtClean="0"/>
              <a:t>Новиков</a:t>
            </a:r>
            <a:r>
              <a:rPr lang="uk-UA" sz="2000" dirty="0" err="1" smtClean="0"/>
              <a:t>ою</a:t>
            </a:r>
            <a:r>
              <a:rPr lang="ru-RU" sz="2000" dirty="0" smtClean="0"/>
              <a:t> Г.В., 1984)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23528" y="1340768"/>
          <a:ext cx="8463285" cy="530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26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uk-UA" altLang="uk-UA" sz="2400" b="1" dirty="0" smtClean="0"/>
              <a:t>Еволюція </a:t>
            </a:r>
            <a:r>
              <a:rPr lang="uk-UA" altLang="uk-UA" sz="2400" b="1" dirty="0"/>
              <a:t>ґрунтів при зрошенні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(за </a:t>
            </a:r>
            <a:r>
              <a:rPr lang="uk-UA" altLang="uk-UA" sz="2400" dirty="0"/>
              <a:t>даними С.А. </a:t>
            </a:r>
            <a:r>
              <a:rPr lang="uk-UA" altLang="uk-UA" sz="2400" dirty="0" err="1" smtClean="0"/>
              <a:t>Балюка</a:t>
            </a:r>
            <a:r>
              <a:rPr lang="uk-UA" altLang="uk-UA" sz="2400" dirty="0" smtClean="0"/>
              <a:t>) </a:t>
            </a:r>
            <a:endParaRPr lang="ru-RU" altLang="uk-UA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152"/>
            <a:ext cx="8363272" cy="1944216"/>
          </a:xfrm>
        </p:spPr>
        <p:txBody>
          <a:bodyPr/>
          <a:lstStyle/>
          <a:p>
            <a:pPr marL="0" indent="468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dirty="0"/>
              <a:t> </a:t>
            </a:r>
            <a:r>
              <a:rPr lang="uk-UA" altLang="uk-UA" sz="2000" dirty="0" smtClean="0">
                <a:latin typeface="Arial Black" panose="020B0A04020102020204" pitchFamily="34" charset="0"/>
              </a:rPr>
              <a:t>Напрямок </a:t>
            </a:r>
            <a:r>
              <a:rPr lang="uk-UA" altLang="uk-UA" sz="2000" dirty="0">
                <a:latin typeface="Arial Black" panose="020B0A04020102020204" pitchFamily="34" charset="0"/>
              </a:rPr>
              <a:t>і швидкість ґрунтових процесів </a:t>
            </a:r>
            <a:r>
              <a:rPr lang="uk-UA" altLang="uk-UA" sz="2000" dirty="0">
                <a:latin typeface="Arial" panose="020B0604020202020204" pitchFamily="34" charset="0"/>
              </a:rPr>
              <a:t>визначаються при цьому якістю поливних вод, кліматичними та гідрогеологічними умовами регіонів, рельєфом, початковими властивостями ґрунтів, технікою та технологією зрошення </a:t>
            </a:r>
            <a:r>
              <a:rPr lang="uk-UA" altLang="uk-UA" sz="2000" dirty="0" smtClean="0">
                <a:latin typeface="Arial" panose="020B0604020202020204" pitchFamily="34" charset="0"/>
              </a:rPr>
              <a:t>й культурою землеробства</a:t>
            </a:r>
            <a:r>
              <a:rPr lang="uk-UA" altLang="uk-UA" dirty="0" smtClean="0"/>
              <a:t> </a:t>
            </a:r>
            <a:endParaRPr lang="ru-RU" alt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245016"/>
              </p:ext>
            </p:extLst>
          </p:nvPr>
        </p:nvGraphicFramePr>
        <p:xfrm>
          <a:off x="323528" y="1196752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69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5345"/>
          </a:xfrm>
        </p:spPr>
        <p:txBody>
          <a:bodyPr/>
          <a:lstStyle/>
          <a:p>
            <a:r>
              <a:rPr lang="uk-UA" altLang="uk-UA" sz="2400" b="1" dirty="0"/>
              <a:t>Найбільш розповсюджені </a:t>
            </a:r>
            <a:r>
              <a:rPr lang="uk-UA" altLang="uk-UA" sz="2400" b="1" dirty="0" err="1"/>
              <a:t>деградаційні</a:t>
            </a:r>
            <a:r>
              <a:rPr lang="uk-UA" altLang="uk-UA" sz="2400" b="1" dirty="0"/>
              <a:t> процеси: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9885308"/>
              </p:ext>
            </p:extLst>
          </p:nvPr>
        </p:nvGraphicFramePr>
        <p:xfrm>
          <a:off x="251520" y="908721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53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/>
          <a:lstStyle/>
          <a:p>
            <a:r>
              <a:rPr lang="uk-UA" altLang="uk-UA" sz="2400" b="1" i="1" dirty="0" smtClean="0"/>
              <a:t>Комплекс </a:t>
            </a:r>
            <a:r>
              <a:rPr lang="uk-UA" altLang="uk-UA" sz="2400" b="1" i="1" dirty="0"/>
              <a:t>показників</a:t>
            </a:r>
            <a:r>
              <a:rPr lang="uk-UA" altLang="uk-UA" sz="2400" dirty="0"/>
              <a:t>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для </a:t>
            </a:r>
            <a:r>
              <a:rPr lang="uk-UA" altLang="uk-UA" sz="2400" dirty="0"/>
              <a:t>оцінки стану зрошуваних земель </a:t>
            </a: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7266494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67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792087"/>
          </a:xfrm>
        </p:spPr>
        <p:txBody>
          <a:bodyPr/>
          <a:lstStyle/>
          <a:p>
            <a:r>
              <a:rPr lang="uk-UA" altLang="uk-UA" sz="2000" b="1" dirty="0"/>
              <a:t>Показники та критерії еколого-меліоративного стану зрошуваних земель України</a:t>
            </a:r>
            <a:r>
              <a:rPr lang="uk-UA" altLang="uk-UA" sz="2000" dirty="0"/>
              <a:t> </a:t>
            </a:r>
            <a:endParaRPr lang="ru-RU" altLang="uk-UA" sz="2000" dirty="0"/>
          </a:p>
        </p:txBody>
      </p:sp>
      <p:graphicFrame>
        <p:nvGraphicFramePr>
          <p:cNvPr id="35068" name="Group 2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3442217"/>
              </p:ext>
            </p:extLst>
          </p:nvPr>
        </p:nvGraphicFramePr>
        <p:xfrm>
          <a:off x="0" y="1124745"/>
          <a:ext cx="9144000" cy="5703064"/>
        </p:xfrm>
        <a:graphic>
          <a:graphicData uri="http://schemas.openxmlformats.org/drawingml/2006/table">
            <a:tbl>
              <a:tblPr/>
              <a:tblGrid>
                <a:gridCol w="1931459">
                  <a:extLst>
                    <a:ext uri="{9D8B030D-6E8A-4147-A177-3AD203B41FA5}">
                      <a16:colId xmlns:a16="http://schemas.microsoft.com/office/drawing/2014/main" val="2748086854"/>
                    </a:ext>
                  </a:extLst>
                </a:gridCol>
                <a:gridCol w="1802695">
                  <a:extLst>
                    <a:ext uri="{9D8B030D-6E8A-4147-A177-3AD203B41FA5}">
                      <a16:colId xmlns:a16="http://schemas.microsoft.com/office/drawing/2014/main" val="34714368"/>
                    </a:ext>
                  </a:extLst>
                </a:gridCol>
                <a:gridCol w="1804456">
                  <a:extLst>
                    <a:ext uri="{9D8B030D-6E8A-4147-A177-3AD203B41FA5}">
                      <a16:colId xmlns:a16="http://schemas.microsoft.com/office/drawing/2014/main" val="1529098819"/>
                    </a:ext>
                  </a:extLst>
                </a:gridCol>
                <a:gridCol w="1802695">
                  <a:extLst>
                    <a:ext uri="{9D8B030D-6E8A-4147-A177-3AD203B41FA5}">
                      <a16:colId xmlns:a16="http://schemas.microsoft.com/office/drawing/2014/main" val="667399250"/>
                    </a:ext>
                  </a:extLst>
                </a:gridCol>
                <a:gridCol w="1802695">
                  <a:extLst>
                    <a:ext uri="{9D8B030D-6E8A-4147-A177-3AD203B41FA5}">
                      <a16:colId xmlns:a16="http://schemas.microsoft.com/office/drawing/2014/main" val="731200934"/>
                    </a:ext>
                  </a:extLst>
                </a:gridCol>
              </a:tblGrid>
              <a:tr h="29742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 стану земель та оцінка, в балах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98190"/>
                  </a:ext>
                </a:extLst>
              </a:tr>
              <a:tr h="7138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Добрий та задовільний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із загрозою погіршення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Незадовільний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незадовільний (кризовий)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14894"/>
                  </a:ext>
                </a:extLst>
              </a:tr>
              <a:tr h="2974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567443"/>
                  </a:ext>
                </a:extLst>
              </a:tr>
              <a:tr h="931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Глибина залягання ґрунтових вод  (ГВ) у відношенні до критичної (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м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81913"/>
                  </a:ext>
                </a:extLst>
              </a:tr>
              <a:tr h="922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Мінералізація ГВ, г/л, при глибинах 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 5м), &lt;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uk-UA" altLang="uk-UA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(&gt;5м)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&lt;3,0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&lt;1,0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&gt;3,0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1,0-3,0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3,0-5,0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&gt;5,0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412185"/>
                  </a:ext>
                </a:extLst>
              </a:tr>
              <a:tr h="870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Ступінь засоленості верхнього метрового шару ґрунту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незасолені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засолені та незасолені із слідами соди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середньо-засолені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сильно-засолені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505009"/>
                  </a:ext>
                </a:extLst>
              </a:tr>
              <a:tr h="713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Ступінь солонцюватості ґрунтів 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солонцюваті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слабо-солонцюваті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середньо-солонцюваті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сильно-солонцюваті та солонці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393424"/>
                  </a:ext>
                </a:extLst>
              </a:tr>
              <a:tr h="870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Ступінь прояву негативних екзогенних процесів 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слабкий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 і дуже сильний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2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80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400" t="10101"/>
          <a:stretch/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uk-UA" altLang="uk-UA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Якість </a:t>
            </a:r>
            <a:r>
              <a:rPr lang="uk-UA" altLang="uk-UA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зрошувальних вод </a:t>
            </a:r>
            <a:r>
              <a:rPr lang="uk-UA" altLang="uk-UA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altLang="uk-UA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altLang="uk-UA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 </a:t>
            </a:r>
            <a:r>
              <a:rPr lang="uk-UA" altLang="uk-UA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ДСТУ 2730-94 і РД 211.1.8.048-95</a:t>
            </a:r>
            <a:r>
              <a:rPr lang="uk-UA" altLang="uk-UA" sz="1400" dirty="0">
                <a:solidFill>
                  <a:srgbClr val="0070C0"/>
                </a:solidFill>
              </a:rPr>
              <a:t/>
            </a:r>
            <a:br>
              <a:rPr lang="uk-UA" altLang="uk-UA" sz="1400" dirty="0">
                <a:solidFill>
                  <a:srgbClr val="0070C0"/>
                </a:solidFill>
              </a:rPr>
            </a:br>
            <a:endParaRPr lang="ru-RU" altLang="uk-UA" sz="1400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9917482"/>
              </p:ext>
            </p:extLst>
          </p:nvPr>
        </p:nvGraphicFramePr>
        <p:xfrm>
          <a:off x="179512" y="1412776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30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648071"/>
          </a:xfrm>
        </p:spPr>
        <p:txBody>
          <a:bodyPr/>
          <a:lstStyle/>
          <a:p>
            <a:r>
              <a:rPr lang="uk-UA" altLang="uk-UA" sz="2400" b="1" dirty="0"/>
              <a:t>Класифікація ґрунтових вод за ступенем мінералізації</a:t>
            </a:r>
            <a:r>
              <a:rPr lang="ru-RU" altLang="uk-UA" sz="2400" dirty="0"/>
              <a:t> </a:t>
            </a:r>
          </a:p>
        </p:txBody>
      </p:sp>
      <p:graphicFrame>
        <p:nvGraphicFramePr>
          <p:cNvPr id="46158" name="Group 7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18238399"/>
              </p:ext>
            </p:extLst>
          </p:nvPr>
        </p:nvGraphicFramePr>
        <p:xfrm>
          <a:off x="457200" y="1341438"/>
          <a:ext cx="8229600" cy="4821874"/>
        </p:xfrm>
        <a:graphic>
          <a:graphicData uri="http://schemas.openxmlformats.org/drawingml/2006/table">
            <a:tbl>
              <a:tblPr/>
              <a:tblGrid>
                <a:gridCol w="4113213">
                  <a:extLst>
                    <a:ext uri="{9D8B030D-6E8A-4147-A177-3AD203B41FA5}">
                      <a16:colId xmlns:a16="http://schemas.microsoft.com/office/drawing/2014/main" val="1339770009"/>
                    </a:ext>
                  </a:extLst>
                </a:gridCol>
                <a:gridCol w="4116387">
                  <a:extLst>
                    <a:ext uri="{9D8B030D-6E8A-4147-A177-3AD203B41FA5}">
                      <a16:colId xmlns:a16="http://schemas.microsoft.com/office/drawing/2014/main" val="76229370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Мінералізація, г/л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класу води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97164"/>
                  </a:ext>
                </a:extLst>
              </a:tr>
              <a:tr h="788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&lt;1,0</a:t>
                      </a:r>
                      <a:endParaRPr kumimoji="0" lang="uk-UA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Прісні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63485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1,0-3,0</a:t>
                      </a:r>
                      <a:endParaRPr kumimoji="0" lang="uk-UA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Слабо солоні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589401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3,0-10,0</a:t>
                      </a:r>
                      <a:endParaRPr kumimoji="0" lang="uk-UA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Середньосолоні (солонуваті)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968853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10,0-35,0</a:t>
                      </a:r>
                      <a:endParaRPr kumimoji="0" lang="uk-UA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Солоні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17145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&gt;35,0</a:t>
                      </a:r>
                      <a:endParaRPr kumimoji="0" lang="uk-UA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Розсоли</a:t>
                      </a:r>
                      <a:endParaRPr kumimoji="0" lang="uk-UA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40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03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22" y="0"/>
            <a:ext cx="9171221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Поширення кислих земель в Україні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472488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переважно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гумідних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перехідних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до них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регіонах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Полісся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Прикарпаття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Закарпаття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північний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Лісостеп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орних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земель - 4,5 млн. га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кислих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ґрунтів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природними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кормовими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угіддями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	4 млн. га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кислих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ґрунтів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549275"/>
            <a:ext cx="8291264" cy="1871613"/>
          </a:xfrm>
        </p:spPr>
        <p:txBody>
          <a:bodyPr/>
          <a:lstStyle/>
          <a:p>
            <a:r>
              <a:rPr lang="uk-UA" altLang="uk-UA" sz="3200" b="1" dirty="0" smtClean="0"/>
              <a:t>Модуль 2. </a:t>
            </a:r>
            <a:r>
              <a:rPr lang="uk-UA" sz="3200" b="1" dirty="0">
                <a:effectLst/>
              </a:rPr>
              <a:t>Трансформація якості земель сільськогосподарського призначення під впливом </a:t>
            </a:r>
            <a:r>
              <a:rPr lang="uk-UA" sz="3200" b="1" dirty="0" err="1">
                <a:effectLst/>
              </a:rPr>
              <a:t>деградаційних</a:t>
            </a:r>
            <a:r>
              <a:rPr lang="uk-UA" sz="3200" b="1" dirty="0">
                <a:effectLst/>
              </a:rPr>
              <a:t> </a:t>
            </a:r>
            <a:r>
              <a:rPr lang="uk-UA" sz="3200" b="1" dirty="0" smtClean="0">
                <a:effectLst/>
              </a:rPr>
              <a:t>процесів</a:t>
            </a: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Засолені землі</a:t>
            </a:r>
            <a:endParaRPr lang="ru-RU" sz="28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360"/>
            <a:ext cx="9143999" cy="59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3284984"/>
            <a:ext cx="7920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- в </a:t>
            </a:r>
            <a:r>
              <a:rPr lang="ru-RU" sz="2800" b="1" dirty="0" err="1"/>
              <a:t>профілі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концентрація</a:t>
            </a:r>
            <a:r>
              <a:rPr lang="ru-RU" sz="2800" b="1" dirty="0"/>
              <a:t> </a:t>
            </a:r>
            <a:r>
              <a:rPr lang="ru-RU" sz="2800" b="1" dirty="0" err="1"/>
              <a:t>легкорозчинних</a:t>
            </a:r>
            <a:r>
              <a:rPr lang="ru-RU" sz="2800" b="1" dirty="0"/>
              <a:t> солей </a:t>
            </a:r>
            <a:r>
              <a:rPr lang="ru-RU" sz="2800" b="1" dirty="0" err="1"/>
              <a:t>досягає</a:t>
            </a:r>
            <a:r>
              <a:rPr lang="ru-RU" sz="2800" b="1" dirty="0"/>
              <a:t> </a:t>
            </a:r>
            <a:r>
              <a:rPr lang="uk-UA" sz="2800" b="1" dirty="0"/>
              <a:t>0,1 – 0,3 %</a:t>
            </a:r>
            <a:endParaRPr lang="ru-RU" sz="2800" b="1" dirty="0"/>
          </a:p>
          <a:p>
            <a:pPr>
              <a:defRPr/>
            </a:pPr>
            <a:r>
              <a:rPr lang="uk-UA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209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88641"/>
            <a:ext cx="7772400" cy="864096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/>
              <a:t>Поширення </a:t>
            </a:r>
            <a:r>
              <a:rPr lang="ru-RU" sz="2400" b="1" dirty="0" err="1" smtClean="0"/>
              <a:t>солонці</a:t>
            </a:r>
            <a:r>
              <a:rPr lang="uk-UA" sz="2400" b="1" dirty="0" smtClean="0"/>
              <a:t>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солонцюват</a:t>
            </a:r>
            <a:r>
              <a:rPr lang="uk-UA" sz="2400" b="1" dirty="0" err="1" smtClean="0"/>
              <a:t>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</a:t>
            </a:r>
            <a:r>
              <a:rPr lang="uk-UA" sz="2400" b="1" dirty="0" err="1" smtClean="0"/>
              <a:t>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4527743"/>
              </p:ext>
            </p:extLst>
          </p:nvPr>
        </p:nvGraphicFramePr>
        <p:xfrm>
          <a:off x="251520" y="1052737"/>
          <a:ext cx="8568952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20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10" y="0"/>
            <a:ext cx="91881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57188"/>
            <a:ext cx="7772400" cy="1071562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solidFill>
                  <a:srgbClr val="FFC000"/>
                </a:solidFill>
              </a:rPr>
              <a:t>Особливість розповсюдження солонців 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42938" y="2214563"/>
            <a:ext cx="8072437" cy="3424237"/>
          </a:xfrm>
        </p:spPr>
        <p:txBody>
          <a:bodyPr/>
          <a:lstStyle/>
          <a:p>
            <a:pPr algn="l">
              <a:defRPr/>
            </a:pPr>
            <a:r>
              <a:rPr lang="uk-UA" sz="2400" dirty="0" smtClean="0"/>
              <a:t>вони не утворюють суцільних масивів, </a:t>
            </a: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а </a:t>
            </a:r>
            <a:r>
              <a:rPr lang="uk-UA" sz="2400" dirty="0" smtClean="0">
                <a:latin typeface="Arial Black" panose="020B0A04020102020204" pitchFamily="34" charset="0"/>
              </a:rPr>
              <a:t>залягають окремими плямами серед родючих чорноземів лучних і темно-каштанових ґрунтів</a:t>
            </a:r>
          </a:p>
          <a:p>
            <a:pPr algn="l">
              <a:defRPr/>
            </a:pPr>
            <a:endParaRPr lang="uk-UA" sz="2400" dirty="0" smtClean="0"/>
          </a:p>
          <a:p>
            <a:pPr algn="l">
              <a:defRPr/>
            </a:pPr>
            <a:endParaRPr lang="uk-UA" sz="2400" dirty="0" smtClean="0"/>
          </a:p>
          <a:p>
            <a:pPr algn="l">
              <a:defRPr/>
            </a:pPr>
            <a:endParaRPr lang="uk-UA" sz="2400" dirty="0" smtClean="0"/>
          </a:p>
          <a:p>
            <a:pPr algn="l">
              <a:defRPr/>
            </a:pPr>
            <a:endParaRPr lang="ru-RU" sz="2400" dirty="0" smtClean="0"/>
          </a:p>
          <a:p>
            <a:pPr algn="l">
              <a:defRPr/>
            </a:pPr>
            <a:r>
              <a:rPr lang="uk-UA" sz="2400" dirty="0" smtClean="0"/>
              <a:t>Це різко знижує продуктивність </a:t>
            </a:r>
            <a:r>
              <a:rPr lang="uk-UA" sz="2400" dirty="0" err="1" smtClean="0"/>
              <a:t>агроландшафту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8665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9"/>
            <a:ext cx="8291512" cy="1296143"/>
          </a:xfrm>
        </p:spPr>
        <p:txBody>
          <a:bodyPr/>
          <a:lstStyle/>
          <a:p>
            <a:r>
              <a:rPr lang="uk-UA" altLang="uk-UA" sz="2400" dirty="0" smtClean="0">
                <a:latin typeface="Arial Black" panose="020B0A04020102020204" pitchFamily="34" charset="0"/>
              </a:rPr>
              <a:t>Основні критерії </a:t>
            </a:r>
            <a:br>
              <a:rPr lang="uk-UA" altLang="uk-UA" sz="2400" dirty="0" smtClean="0">
                <a:latin typeface="Arial Black" panose="020B0A04020102020204" pitchFamily="34" charset="0"/>
              </a:rPr>
            </a:br>
            <a:r>
              <a:rPr lang="uk-UA" altLang="uk-UA" sz="2400" dirty="0" smtClean="0">
                <a:latin typeface="Arial Black" panose="020B0A04020102020204" pitchFamily="34" charset="0"/>
              </a:rPr>
              <a:t>для оцінки агроекологічного стану</a:t>
            </a:r>
            <a:br>
              <a:rPr lang="uk-UA" altLang="uk-UA" sz="2400" dirty="0" smtClean="0">
                <a:latin typeface="Arial Black" panose="020B0A04020102020204" pitchFamily="34" charset="0"/>
              </a:rPr>
            </a:br>
            <a:r>
              <a:rPr lang="uk-UA" altLang="uk-UA" sz="2400" dirty="0" smtClean="0">
                <a:latin typeface="Arial Black" panose="020B0A04020102020204" pitchFamily="34" charset="0"/>
              </a:rPr>
              <a:t>кислих та засолених ґрунтів</a:t>
            </a:r>
            <a:r>
              <a:rPr lang="uk-UA" altLang="uk-UA" sz="2400" dirty="0">
                <a:latin typeface="Arial Black" panose="020B0A04020102020204" pitchFamily="34" charset="0"/>
              </a:rPr>
              <a:t/>
            </a:r>
            <a:br>
              <a:rPr lang="uk-UA" altLang="uk-UA" sz="2400" dirty="0">
                <a:latin typeface="Arial Black" panose="020B0A04020102020204" pitchFamily="34" charset="0"/>
              </a:rPr>
            </a:br>
            <a:endParaRPr lang="ru-RU" altLang="uk-UA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0395255"/>
              </p:ext>
            </p:extLst>
          </p:nvPr>
        </p:nvGraphicFramePr>
        <p:xfrm>
          <a:off x="251520" y="1412776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53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4963"/>
          </a:xfrm>
        </p:spPr>
        <p:txBody>
          <a:bodyPr/>
          <a:lstStyle/>
          <a:p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b="1" dirty="0" smtClean="0"/>
              <a:t>Категорії кислих </a:t>
            </a:r>
            <a:r>
              <a:rPr lang="uk-UA" altLang="uk-UA" sz="2400" b="1" dirty="0"/>
              <a:t>і </a:t>
            </a:r>
            <a:r>
              <a:rPr lang="uk-UA" altLang="uk-UA" sz="2400" b="1" dirty="0" smtClean="0"/>
              <a:t>солонцевих ґрунтів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за </a:t>
            </a:r>
            <a:r>
              <a:rPr lang="uk-UA" altLang="uk-UA" sz="2400" dirty="0"/>
              <a:t>агроекологічним станом </a:t>
            </a:r>
            <a:r>
              <a:rPr lang="uk-UA" altLang="uk-UA" sz="2400" dirty="0" smtClean="0"/>
              <a:t> 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21288"/>
            <a:ext cx="8229600" cy="7200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uk-UA" sz="2000" dirty="0">
                <a:latin typeface="Arial" panose="020B0604020202020204" pitchFamily="34" charset="0"/>
              </a:rPr>
              <a:t>Цей поділ дозволяє завчасно, уже на етапі слабо вираженої деградації земель приймати рішення щодо її </a:t>
            </a:r>
            <a:r>
              <a:rPr lang="uk-UA" altLang="uk-UA" sz="2000" dirty="0" smtClean="0">
                <a:latin typeface="Arial" panose="020B0604020202020204" pitchFamily="34" charset="0"/>
              </a:rPr>
              <a:t>профілактики</a:t>
            </a:r>
            <a:endParaRPr lang="ru-RU" altLang="uk-UA" sz="20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8245129"/>
              </p:ext>
            </p:extLst>
          </p:nvPr>
        </p:nvGraphicFramePr>
        <p:xfrm>
          <a:off x="323528" y="1196752"/>
          <a:ext cx="856895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21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8640960" cy="847725"/>
          </a:xfrm>
        </p:spPr>
        <p:txBody>
          <a:bodyPr/>
          <a:lstStyle/>
          <a:p>
            <a:r>
              <a:rPr lang="uk-UA" altLang="uk-UA" sz="2400" b="1" dirty="0"/>
              <a:t>Нормативи оцінок екологічного стану кислих і солонцевих ґрунтів</a:t>
            </a:r>
            <a:r>
              <a:rPr lang="ru-RU" altLang="uk-UA" sz="2400" dirty="0"/>
              <a:t> </a:t>
            </a:r>
          </a:p>
        </p:txBody>
      </p:sp>
      <p:graphicFrame>
        <p:nvGraphicFramePr>
          <p:cNvPr id="38314" name="Group 4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01885683"/>
              </p:ext>
            </p:extLst>
          </p:nvPr>
        </p:nvGraphicFramePr>
        <p:xfrm>
          <a:off x="0" y="1268761"/>
          <a:ext cx="9144000" cy="5589239"/>
        </p:xfrm>
        <a:graphic>
          <a:graphicData uri="http://schemas.openxmlformats.org/drawingml/2006/table">
            <a:tbl>
              <a:tblPr/>
              <a:tblGrid>
                <a:gridCol w="1740959">
                  <a:extLst>
                    <a:ext uri="{9D8B030D-6E8A-4147-A177-3AD203B41FA5}">
                      <a16:colId xmlns:a16="http://schemas.microsoft.com/office/drawing/2014/main" val="191750431"/>
                    </a:ext>
                  </a:extLst>
                </a:gridCol>
                <a:gridCol w="1231195">
                  <a:extLst>
                    <a:ext uri="{9D8B030D-6E8A-4147-A177-3AD203B41FA5}">
                      <a16:colId xmlns:a16="http://schemas.microsoft.com/office/drawing/2014/main" val="3394145539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3752502550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97050993"/>
                    </a:ext>
                  </a:extLst>
                </a:gridCol>
                <a:gridCol w="1232958">
                  <a:extLst>
                    <a:ext uri="{9D8B030D-6E8A-4147-A177-3AD203B41FA5}">
                      <a16:colId xmlns:a16="http://schemas.microsoft.com/office/drawing/2014/main" val="2895859177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357155598"/>
                    </a:ext>
                  </a:extLst>
                </a:gridCol>
                <a:gridCol w="1234722">
                  <a:extLst>
                    <a:ext uri="{9D8B030D-6E8A-4147-A177-3AD203B41FA5}">
                      <a16:colId xmlns:a16="http://schemas.microsoft.com/office/drawing/2014/main" val="3841353644"/>
                    </a:ext>
                  </a:extLst>
                </a:gridCol>
              </a:tblGrid>
              <a:tr h="37510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Оціночні критерії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Одиниці виміру 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Нормативи оцінок агроекологічного стану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49203"/>
                  </a:ext>
                </a:extLst>
              </a:tr>
              <a:tr h="3751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сприятли</a:t>
                      </a: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-вий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передкризовий 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кризовий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000652"/>
                  </a:ext>
                </a:extLst>
              </a:tr>
              <a:tr h="7892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слабо виражений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середньо виражений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сильно виражений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02791"/>
                  </a:ext>
                </a:extLst>
              </a:tr>
              <a:tr h="1249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водної витяжки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солонцевих ґрунтів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кислих ґрунтів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 умовних одиницях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&lt;7,2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&gt;6,0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7,2-7,5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6,0-5,5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7,5-8,0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5,5-5,0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8,0-8,5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5,0-4,5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&gt;8,5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&lt;4,5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37640"/>
                  </a:ext>
                </a:extLst>
              </a:tr>
              <a:tr h="607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uk-UA" alt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рН</a:t>
                      </a: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сольової витяжки із ґрунту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&gt;5,5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5,5-5,0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5,0-4,5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4,5-4,0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&lt;4,0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19094"/>
                  </a:ext>
                </a:extLst>
              </a:tr>
              <a:tr h="659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3.Гідролітична кислотність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мекв/100г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&lt;2,0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2,0-3,0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3,0-4,0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4,0-6,0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&gt;6,0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637103"/>
                  </a:ext>
                </a:extLst>
              </a:tr>
              <a:tr h="1533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4.Насиченість колоїдного комплексу ґрунту на 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кальцій</a:t>
                      </a:r>
                      <a:endParaRPr kumimoji="0" lang="ru-RU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натрій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від суми катіонів</a:t>
                      </a:r>
                      <a:endParaRPr kumimoji="0" lang="uk-UA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&gt;80,0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&lt;5,0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80-70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5,0-10,0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70-60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10,0-15,0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60-50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15,0-20,0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&lt;50,0</a:t>
                      </a:r>
                      <a:endParaRPr kumimoji="0" lang="ru-RU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&gt;20,0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4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8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altLang="uk-UA" sz="2000" b="1" dirty="0"/>
              <a:t>Категорії солонцевих комплексів за їх екологічною оцінкою і піддатливістю меліорації</a:t>
            </a:r>
            <a:endParaRPr lang="ru-RU" altLang="uk-UA" sz="2000" b="1" dirty="0"/>
          </a:p>
        </p:txBody>
      </p:sp>
      <p:graphicFrame>
        <p:nvGraphicFramePr>
          <p:cNvPr id="45136" name="Group 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8040466"/>
              </p:ext>
            </p:extLst>
          </p:nvPr>
        </p:nvGraphicFramePr>
        <p:xfrm>
          <a:off x="0" y="1196751"/>
          <a:ext cx="9144000" cy="5058113"/>
        </p:xfrm>
        <a:graphic>
          <a:graphicData uri="http://schemas.openxmlformats.org/drawingml/2006/table">
            <a:tbl>
              <a:tblPr/>
              <a:tblGrid>
                <a:gridCol w="2437695">
                  <a:extLst>
                    <a:ext uri="{9D8B030D-6E8A-4147-A177-3AD203B41FA5}">
                      <a16:colId xmlns:a16="http://schemas.microsoft.com/office/drawing/2014/main" val="1869955842"/>
                    </a:ext>
                  </a:extLst>
                </a:gridCol>
                <a:gridCol w="6706305">
                  <a:extLst>
                    <a:ext uri="{9D8B030D-6E8A-4147-A177-3AD203B41FA5}">
                      <a16:colId xmlns:a16="http://schemas.microsoft.com/office/drawing/2014/main" val="565193607"/>
                    </a:ext>
                  </a:extLst>
                </a:gridCol>
              </a:tblGrid>
              <a:tr h="327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ґрунту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381455"/>
                  </a:ext>
                </a:extLst>
              </a:tr>
              <a:tr h="888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 висока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Степові 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-степові солонцеві комплекси: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темнокаштанові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каштанові солонцюваті, солонці степові 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-степові. Підґрунтові води нижче 7 м; карбонатний горизонт залягає близько до поверхні (45-60 см)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64261"/>
                  </a:ext>
                </a:extLst>
              </a:tr>
              <a:tr h="1080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Степові 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-степові солонцеві комплекси: чорноземи південні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залишково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солонцюваті,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темнокаштанові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каштанові солонцюваті,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-каштанові солонцюваті в комплексі із солонцями. Підґрунтові води від 3-7 м; карбонатний горизонт знаходиться на глибині 60-70 см (рідше 55-60 см)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149599"/>
                  </a:ext>
                </a:extLst>
              </a:tr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(задовільна)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Степові солонцеві комплекси: чорноземи солонцюваті і солонці на третинних глинах. Підґрунтові води - глибше 10 м, містять хлористі солі, які нерідко служать причиною реставрації солонцюватості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930100"/>
                  </a:ext>
                </a:extLst>
              </a:tr>
              <a:tr h="804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Лучні 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-степові солонцеві комплекси: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чорноземно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-лучні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солонцювато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-солончакові, лучні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солонцювато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-солончакові в комплексі з солонцями - солончаками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96058"/>
                  </a:ext>
                </a:extLst>
              </a:tr>
              <a:tr h="1043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низька (кризова)</a:t>
                      </a:r>
                      <a:endParaRPr kumimoji="0" lang="uk-UA" alt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Лучні,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-болотні і болотні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солончаково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-солонцюваті комплекси: поверхнево солонцю­ваті-солончакові, солонці-солончаки заболочені. Підґрунтові води 0,8-1,5 м, засолення з поверхні, </a:t>
                      </a:r>
                      <a:r>
                        <a:rPr kumimoji="0" lang="uk-UA" alt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оглеєння</a:t>
                      </a:r>
                      <a:r>
                        <a:rPr kumimoji="0" lang="uk-UA" alt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сильно виражене, содовий хімізм</a:t>
                      </a:r>
                      <a:endParaRPr kumimoji="0" lang="uk-UA" alt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4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5345"/>
          </a:xfrm>
        </p:spPr>
        <p:txBody>
          <a:bodyPr/>
          <a:lstStyle/>
          <a:p>
            <a:r>
              <a:rPr lang="uk-UA" altLang="uk-UA" sz="2000" b="1" dirty="0"/>
              <a:t>Категорії кислих ґрунтів за їх екологічним станом та піддатливістю меліорації</a:t>
            </a:r>
            <a:r>
              <a:rPr lang="ru-RU" altLang="uk-UA" sz="2000" b="1" dirty="0"/>
              <a:t>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7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sz="2400" b="1" dirty="0">
                <a:effectLst/>
              </a:rPr>
              <a:t>Заходи щодо покращення агроекологічного стану меліорованих земель</a:t>
            </a:r>
            <a:endParaRPr lang="uk-UA" sz="24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406598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50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uk-UA" sz="2400" dirty="0"/>
              <a:t>Профілактичні </a:t>
            </a:r>
            <a:r>
              <a:rPr lang="uk-UA" sz="2400" dirty="0" smtClean="0"/>
              <a:t>заходи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779042"/>
              </p:ext>
            </p:extLst>
          </p:nvPr>
        </p:nvGraphicFramePr>
        <p:xfrm>
          <a:off x="107504" y="836712"/>
          <a:ext cx="89289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38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215083"/>
          </a:xfrm>
        </p:spPr>
        <p:txBody>
          <a:bodyPr/>
          <a:lstStyle/>
          <a:p>
            <a:r>
              <a:rPr lang="ru-RU" sz="3200" b="1" dirty="0">
                <a:effectLst/>
              </a:rPr>
              <a:t>Тема </a:t>
            </a:r>
            <a:r>
              <a:rPr lang="ru-RU" sz="3200" b="1" dirty="0" smtClean="0">
                <a:effectLst/>
              </a:rPr>
              <a:t>7. </a:t>
            </a:r>
            <a:r>
              <a:rPr lang="uk-UA" sz="3200" b="1" dirty="0">
                <a:effectLst/>
              </a:rPr>
              <a:t>Оцінка і прогноз якості земель меліоративного фонду</a:t>
            </a:r>
            <a:r>
              <a:rPr lang="uk-UA" sz="3200" dirty="0">
                <a:effectLst/>
              </a:rPr>
              <a:t/>
            </a:r>
            <a:br>
              <a:rPr lang="uk-UA" sz="3200" dirty="0">
                <a:effectLst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51472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400" dirty="0" smtClean="0"/>
              <a:t>Оперативні заходи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0195241"/>
              </p:ext>
            </p:extLst>
          </p:nvPr>
        </p:nvGraphicFramePr>
        <p:xfrm>
          <a:off x="457200" y="1268760"/>
          <a:ext cx="8363272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15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400" dirty="0"/>
              <a:t>Перспективні </a:t>
            </a:r>
            <a:r>
              <a:rPr lang="uk-UA" sz="2400" dirty="0" smtClean="0"/>
              <a:t>заходи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6641118"/>
              </p:ext>
            </p:extLst>
          </p:nvPr>
        </p:nvGraphicFramePr>
        <p:xfrm>
          <a:off x="179512" y="908720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442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Висновки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8003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sz="2000" dirty="0" smtClean="0"/>
              <a:t>Оцінку </a:t>
            </a:r>
            <a:r>
              <a:rPr lang="uk-UA" sz="2000" dirty="0"/>
              <a:t>еколого-меліоративного стану території виконують згідно запропонованого комплексу показників, які відображують загальні закономірності зміни </a:t>
            </a:r>
            <a:r>
              <a:rPr lang="uk-UA" sz="2000" dirty="0" smtClean="0"/>
              <a:t>стану </a:t>
            </a:r>
            <a:r>
              <a:rPr lang="uk-UA" sz="2000" dirty="0"/>
              <a:t>освоюваних </a:t>
            </a:r>
            <a:r>
              <a:rPr lang="uk-UA" sz="2000" dirty="0" smtClean="0"/>
              <a:t>земельних масивів. </a:t>
            </a:r>
            <a:r>
              <a:rPr lang="uk-UA" sz="2000" dirty="0"/>
              <a:t>Оцінку виконують на конкретний період часу за середнім балом у відповідності з оціночними шкалами (критеріями) зміни показників. </a:t>
            </a:r>
            <a:endParaRPr lang="ru-RU" sz="2000" dirty="0"/>
          </a:p>
          <a:p>
            <a:pPr indent="540000"/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еколого-меліоративного</a:t>
            </a:r>
            <a:r>
              <a:rPr lang="ru-RU" sz="2000" dirty="0"/>
              <a:t> стану </a:t>
            </a:r>
            <a:r>
              <a:rPr lang="ru-RU" sz="2000" dirty="0" err="1"/>
              <a:t>земельних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, </a:t>
            </a:r>
            <a:r>
              <a:rPr lang="ru-RU" sz="2000" dirty="0" err="1"/>
              <a:t>базуються</a:t>
            </a:r>
            <a:r>
              <a:rPr lang="ru-RU" sz="2000" dirty="0"/>
              <a:t> на </a:t>
            </a:r>
            <a:r>
              <a:rPr lang="ru-RU" sz="2000" dirty="0" smtClean="0"/>
              <a:t>результатах </a:t>
            </a:r>
            <a:r>
              <a:rPr lang="ru-RU" sz="2000" dirty="0" err="1"/>
              <a:t>оцінки</a:t>
            </a:r>
            <a:r>
              <a:rPr lang="ru-RU" sz="2000" dirty="0"/>
              <a:t> </a:t>
            </a:r>
            <a:r>
              <a:rPr lang="ru-RU" sz="2000" dirty="0" err="1"/>
              <a:t>еколого-меліоративного</a:t>
            </a:r>
            <a:r>
              <a:rPr lang="ru-RU" sz="2000" dirty="0"/>
              <a:t> стану земель,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ґрунто-утворювальних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та умов росту </a:t>
            </a:r>
            <a:r>
              <a:rPr lang="ru-RU" sz="2000" dirty="0" err="1"/>
              <a:t>рослин</a:t>
            </a:r>
            <a:r>
              <a:rPr lang="ru-RU" sz="2000" dirty="0"/>
              <a:t>.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</a:t>
            </a:r>
            <a:r>
              <a:rPr lang="ru-RU" sz="2000" dirty="0" err="1"/>
              <a:t>який</a:t>
            </a:r>
            <a:r>
              <a:rPr lang="ru-RU" sz="2000" dirty="0"/>
              <a:t> конкретно </a:t>
            </a:r>
            <a:r>
              <a:rPr lang="ru-RU" sz="2000" dirty="0" err="1"/>
              <a:t>показник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 smtClean="0"/>
              <a:t>показників</a:t>
            </a:r>
            <a:r>
              <a:rPr lang="ru-RU" sz="2000" dirty="0"/>
              <a:t>) є причиною </a:t>
            </a:r>
            <a:r>
              <a:rPr lang="ru-RU" sz="2000" dirty="0" err="1"/>
              <a:t>незадовільного</a:t>
            </a:r>
            <a:r>
              <a:rPr lang="ru-RU" sz="2000" dirty="0"/>
              <a:t> стану, </a:t>
            </a:r>
            <a:r>
              <a:rPr lang="ru-RU" sz="2000" dirty="0" err="1"/>
              <a:t>цілеспрямовано</a:t>
            </a:r>
            <a:r>
              <a:rPr lang="ru-RU" sz="2000" dirty="0"/>
              <a:t> </a:t>
            </a:r>
            <a:r>
              <a:rPr lang="ru-RU" sz="2000" dirty="0" err="1"/>
              <a:t>намічають</a:t>
            </a:r>
            <a:r>
              <a:rPr lang="ru-RU" sz="2000" dirty="0"/>
              <a:t> </a:t>
            </a:r>
            <a:r>
              <a:rPr lang="ru-RU" sz="2000" dirty="0" err="1"/>
              <a:t>конкретні</a:t>
            </a:r>
            <a:r>
              <a:rPr lang="ru-RU" sz="2000" dirty="0"/>
              <a:t> </a:t>
            </a:r>
            <a:r>
              <a:rPr lang="ru-RU" sz="2000" dirty="0" err="1"/>
              <a:t>меліоративні</a:t>
            </a:r>
            <a:r>
              <a:rPr lang="ru-RU" sz="2000" dirty="0"/>
              <a:t> заходи, </a:t>
            </a:r>
            <a:r>
              <a:rPr lang="ru-RU" sz="2000" dirty="0" err="1"/>
              <a:t>терміни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введення</a:t>
            </a:r>
            <a:r>
              <a:rPr lang="ru-RU" sz="2000" dirty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05415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uk-UA" sz="2400" dirty="0">
                <a:latin typeface="+mj-lt"/>
              </a:rPr>
              <a:t>Назвіть основні показники для оцінки стану зрошуваних земель.</a:t>
            </a:r>
          </a:p>
          <a:p>
            <a:r>
              <a:rPr lang="uk-UA" sz="2400" dirty="0">
                <a:latin typeface="+mj-lt"/>
              </a:rPr>
              <a:t>2. Як здійснюється комплексна оцінка еколого-меліоративного стану зрошуваних земель?</a:t>
            </a:r>
          </a:p>
          <a:p>
            <a:r>
              <a:rPr lang="uk-UA" sz="2400" dirty="0">
                <a:latin typeface="+mj-lt"/>
              </a:rPr>
              <a:t>3. Які основні заходи щодо поліпшення еколого-меліоративного стану зрошуваних земель?</a:t>
            </a:r>
          </a:p>
          <a:p>
            <a:r>
              <a:rPr lang="uk-UA" sz="2400" dirty="0">
                <a:latin typeface="+mj-lt"/>
              </a:rPr>
              <a:t>4. За якими критеріями оцінюється агроекологічний стан кислих </a:t>
            </a:r>
            <a:r>
              <a:rPr lang="uk-UA" sz="2400" dirty="0" err="1">
                <a:latin typeface="+mj-lt"/>
              </a:rPr>
              <a:t>грунтів</a:t>
            </a:r>
            <a:r>
              <a:rPr lang="uk-UA" sz="2400" dirty="0">
                <a:latin typeface="+mj-lt"/>
              </a:rPr>
              <a:t>?</a:t>
            </a:r>
          </a:p>
          <a:p>
            <a:r>
              <a:rPr lang="uk-UA" sz="2400" dirty="0">
                <a:latin typeface="+mj-lt"/>
              </a:rPr>
              <a:t>5. Охарактеризуйте заходи щодо поліпшення агроекологічного стану кислих і засолених земель.</a:t>
            </a:r>
          </a:p>
          <a:p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</a:t>
            </a:r>
            <a:r>
              <a:rPr lang="uk-UA" sz="2800" b="1" dirty="0"/>
              <a:t> </a:t>
            </a:r>
            <a:r>
              <a:rPr lang="uk-UA" sz="2400" b="1" dirty="0"/>
              <a:t>Критерії</a:t>
            </a:r>
            <a:r>
              <a:rPr lang="uk-UA" sz="2800" b="1" dirty="0"/>
              <a:t> та показники оцінки еколого-меліоративного стану зрошуваних та осушених земель</a:t>
            </a:r>
            <a:endParaRPr lang="uk-UA" sz="2800" dirty="0"/>
          </a:p>
          <a:p>
            <a:r>
              <a:rPr lang="uk-UA" sz="2800" b="1" dirty="0"/>
              <a:t>2. Критерії та показники оцінки агроекологічного стану кислих та засолених земель</a:t>
            </a:r>
            <a:endParaRPr lang="uk-UA" sz="2800" dirty="0"/>
          </a:p>
          <a:p>
            <a:r>
              <a:rPr lang="uk-UA" sz="2800" b="1" dirty="0"/>
              <a:t>3. Заходи щодо покращення агроекологічного стану меліорованих земель</a:t>
            </a:r>
            <a:endParaRPr lang="uk-UA" sz="28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smtClean="0"/>
              <a:t>4</a:t>
            </a:r>
            <a:r>
              <a:rPr lang="en-US" smtClean="0"/>
              <a:t>. </a:t>
            </a:r>
            <a:r>
              <a:rPr lang="uk-UA" dirty="0"/>
              <a:t>Земельні ресурси України /Електронний ресурс. -Режим доступу:</a:t>
            </a:r>
          </a:p>
          <a:p>
            <a:pPr indent="540000"/>
            <a:r>
              <a:rPr lang="en-US" dirty="0"/>
              <a:t>http://minagro.gov.ua/system/files/%D0%97%D0%B5%D0%BC%D0%B5%D0%BB%D1%8C%D0%BD%D1%96%20%D1%80%D0%B5%D1%81%D1%83%D1%80%D1%81%D0%B8.ppt</a:t>
            </a:r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ru-RU" sz="2400" b="1" dirty="0" err="1" smtClean="0">
                <a:solidFill>
                  <a:srgbClr val="FFC000"/>
                </a:solidFill>
              </a:rPr>
              <a:t>Гідроморфн</a:t>
            </a:r>
            <a:r>
              <a:rPr lang="uk-UA" sz="2400" b="1" dirty="0" smtClean="0">
                <a:solidFill>
                  <a:srgbClr val="FFC000"/>
                </a:solidFill>
              </a:rPr>
              <a:t>і ґ</a:t>
            </a:r>
            <a:r>
              <a:rPr lang="ru-RU" sz="2400" b="1" dirty="0" err="1" smtClean="0">
                <a:solidFill>
                  <a:srgbClr val="FFC000"/>
                </a:solidFill>
              </a:rPr>
              <a:t>рунт</a:t>
            </a:r>
            <a:r>
              <a:rPr lang="uk-UA" sz="2400" b="1" dirty="0" smtClean="0">
                <a:solidFill>
                  <a:srgbClr val="FFC000"/>
                </a:solidFill>
              </a:rPr>
              <a:t>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/>
              <a:t>характеризуються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родючістю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3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>
                <a:solidFill>
                  <a:srgbClr val="FFFF00"/>
                </a:solidFill>
              </a:rPr>
              <a:t>Ефективної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альтернативи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осушенню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як способу </a:t>
            </a:r>
            <a:r>
              <a:rPr lang="ru-RU" sz="2800" dirty="0" err="1" smtClean="0">
                <a:solidFill>
                  <a:srgbClr val="FFFF00"/>
                </a:solidFill>
              </a:rPr>
              <a:t>оптимізації</a:t>
            </a:r>
            <a:r>
              <a:rPr lang="ru-RU" sz="2800" dirty="0" smtClean="0">
                <a:solidFill>
                  <a:srgbClr val="FFFF00"/>
                </a:solidFill>
              </a:rPr>
              <a:t> водно-</a:t>
            </a:r>
            <a:r>
              <a:rPr lang="ru-RU" sz="2800" dirty="0" err="1" smtClean="0">
                <a:solidFill>
                  <a:srgbClr val="FFFF00"/>
                </a:solidFill>
              </a:rPr>
              <a:t>повітряного</a:t>
            </a:r>
            <a:r>
              <a:rPr lang="ru-RU" sz="2800" dirty="0" smtClean="0">
                <a:solidFill>
                  <a:srgbClr val="FFFF00"/>
                </a:solidFill>
              </a:rPr>
              <a:t> режиму </a:t>
            </a:r>
            <a:r>
              <a:rPr lang="ru-RU" sz="2800" dirty="0" err="1" smtClean="0">
                <a:solidFill>
                  <a:srgbClr val="FFFF00"/>
                </a:solidFill>
              </a:rPr>
              <a:t>гідроморфних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ґрунтів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поки</a:t>
            </a:r>
            <a:r>
              <a:rPr lang="ru-RU" sz="2800" dirty="0" smtClean="0">
                <a:solidFill>
                  <a:srgbClr val="FFFF00"/>
                </a:solidFill>
              </a:rPr>
              <a:t> не </a:t>
            </a:r>
            <a:r>
              <a:rPr lang="ru-RU" sz="2800" dirty="0" err="1" smtClean="0">
                <a:solidFill>
                  <a:srgbClr val="FFFF00"/>
                </a:solidFill>
              </a:rPr>
              <a:t>існує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456136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b="1" i="1" dirty="0" err="1" smtClean="0"/>
              <a:t>Проте</a:t>
            </a:r>
            <a:r>
              <a:rPr lang="ru-RU" sz="2400" b="1" i="1" dirty="0" smtClean="0"/>
              <a:t> </a:t>
            </a:r>
          </a:p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2400" dirty="0" smtClean="0"/>
          </a:p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 err="1" smtClean="0">
                <a:latin typeface="Arial Black" panose="020B0A04020102020204" pitchFamily="34" charset="0"/>
              </a:rPr>
              <a:t>обсяг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водних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меліорацій</a:t>
            </a:r>
            <a:r>
              <a:rPr lang="ru-RU" sz="2400" dirty="0" smtClean="0">
                <a:latin typeface="Arial Black" panose="020B0A04020102020204" pitchFamily="34" charset="0"/>
              </a:rPr>
              <a:t> в 80-х та 90-х роках ХХ </a:t>
            </a:r>
            <a:r>
              <a:rPr lang="ru-RU" sz="2400" dirty="0" err="1" smtClean="0">
                <a:latin typeface="Arial Black" panose="020B0A04020102020204" pitchFamily="34" charset="0"/>
              </a:rPr>
              <a:t>століття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різко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перевершив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можливості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ведення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високої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культури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меліоративного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землеробства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68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362950" cy="1738312"/>
          </a:xfrm>
        </p:spPr>
        <p:txBody>
          <a:bodyPr/>
          <a:lstStyle/>
          <a:p>
            <a:pPr indent="540000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Спрацювання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осушених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торфових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ґрунтів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об'єктивне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природне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явище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воно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буде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продовжуватися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45060"/>
          </a:xfrm>
        </p:spPr>
        <p:txBody>
          <a:bodyPr/>
          <a:lstStyle/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</a:p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максимально </a:t>
            </a:r>
            <a:r>
              <a:rPr lang="ru-RU" sz="2400" dirty="0" err="1" smtClean="0"/>
              <a:t>загальмувати</a:t>
            </a:r>
            <a:r>
              <a:rPr lang="ru-RU" sz="2400" dirty="0" smtClean="0"/>
              <a:t>, </a:t>
            </a:r>
          </a:p>
          <a:p>
            <a:pPr marL="0" indent="4680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а сам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видозмінити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напрямку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i="1" dirty="0" smtClean="0"/>
              <a:t>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біохімічно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стійких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перегнійних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ґрунтів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endParaRPr lang="uk-UA" sz="2400" b="1" i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0458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319" b="19251"/>
          <a:stretch/>
        </p:blipFill>
        <p:spPr>
          <a:xfrm>
            <a:off x="0" y="0"/>
            <a:ext cx="91847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Надмірне осушення </a:t>
            </a:r>
            <a:r>
              <a:rPr lang="uk-UA" sz="2800" b="1" dirty="0" smtClean="0">
                <a:solidFill>
                  <a:srgbClr val="FFFF00"/>
                </a:solidFill>
              </a:rPr>
              <a:t>піщаних ґрунтів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знижує їх протиерозійну стійкість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00125" y="3000375"/>
            <a:ext cx="7358063" cy="2638425"/>
          </a:xfrm>
        </p:spPr>
        <p:txBody>
          <a:bodyPr/>
          <a:lstStyle/>
          <a:p>
            <a:pPr>
              <a:defRPr/>
            </a:pPr>
            <a:r>
              <a:rPr lang="uk-UA" sz="1400" dirty="0" smtClean="0"/>
              <a:t> </a:t>
            </a: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uk-UA" sz="2400" dirty="0" smtClean="0"/>
              <a:t>що призводить до розвитку вітрової ерозії</a:t>
            </a:r>
            <a:endParaRPr lang="ru-RU" sz="24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800502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474</TotalTime>
  <Words>1664</Words>
  <Application>Microsoft Office PowerPoint</Application>
  <PresentationFormat>Экран (4:3)</PresentationFormat>
  <Paragraphs>302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Verdana</vt:lpstr>
      <vt:lpstr>Wingdings</vt:lpstr>
      <vt:lpstr>Склон</vt:lpstr>
      <vt:lpstr>Оцінка і прогноз якості земель</vt:lpstr>
      <vt:lpstr>Модуль 2. Трансформація якості земель сільськогосподарського призначення під впливом деградаційних процесів</vt:lpstr>
      <vt:lpstr>Тема 7. Оцінка і прогноз якості земель меліоративного фонду </vt:lpstr>
      <vt:lpstr>План лекції:</vt:lpstr>
      <vt:lpstr>Інформаційні джерела:</vt:lpstr>
      <vt:lpstr>Гідроморфні ґрунти характеризуються низькою ефективною родючістю  </vt:lpstr>
      <vt:lpstr>Ефективної альтернативи осушенню  як способу оптимізації водно-повітряного режиму гідроморфних ґрунтів поки не існує</vt:lpstr>
      <vt:lpstr> Спрацювання осушених торфових ґрунтів   - об'єктивне природне явище  і воно буде продовжуватися  </vt:lpstr>
      <vt:lpstr>Надмірне осушення піщаних ґрунтів  знижує їх протиерозійну стійкість</vt:lpstr>
      <vt:lpstr>На Україні  - біля 2,6 млн. га зрошуваних земель </vt:lpstr>
      <vt:lpstr>Зрошення суттєво активізує ґрунтові процеси, змінюючи при цьому тип водного режиму ґрунтів Степу і Сухого Степу  з непромивного на промивний </vt:lpstr>
      <vt:lpstr>Основні напрямки розвитку солонцевого процесу  під впливом зрошення  (за Новиковою Г.В., 1984) </vt:lpstr>
      <vt:lpstr>Еволюція ґрунтів при зрошенні  (за даними С.А. Балюка) </vt:lpstr>
      <vt:lpstr>Найбільш розповсюджені деградаційні процеси: </vt:lpstr>
      <vt:lpstr>Комплекс показників  для оцінки стану зрошуваних земель </vt:lpstr>
      <vt:lpstr>Показники та критерії еколого-меліоративного стану зрошуваних земель України </vt:lpstr>
      <vt:lpstr>Якість зрошувальних вод  за ДСТУ 2730-94 і РД 211.1.8.048-95 </vt:lpstr>
      <vt:lpstr>Класифікація ґрунтових вод за ступенем мінералізації </vt:lpstr>
      <vt:lpstr>Поширення кислих земель в Україні</vt:lpstr>
      <vt:lpstr>Засолені землі</vt:lpstr>
      <vt:lpstr>Поширення солонців та солонцюватих ґрунтів </vt:lpstr>
      <vt:lpstr>Особливість розповсюдження солонців  </vt:lpstr>
      <vt:lpstr>Основні критерії  для оцінки агроекологічного стану кислих та засолених ґрунтів </vt:lpstr>
      <vt:lpstr> Категорії кислих і солонцевих ґрунтів за агроекологічним станом    </vt:lpstr>
      <vt:lpstr>Нормативи оцінок екологічного стану кислих і солонцевих ґрунтів </vt:lpstr>
      <vt:lpstr>Категорії солонцевих комплексів за їх екологічною оцінкою і піддатливістю меліорації</vt:lpstr>
      <vt:lpstr>Категорії кислих ґрунтів за їх екологічним станом та піддатливістю меліорації </vt:lpstr>
      <vt:lpstr>Заходи щодо покращення агроекологічного стану меліорованих земель</vt:lpstr>
      <vt:lpstr>Профілактичні заходи </vt:lpstr>
      <vt:lpstr>Оперативні заходи</vt:lpstr>
      <vt:lpstr>Перспективні заходи </vt:lpstr>
      <vt:lpstr> Висновки 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89</cp:revision>
  <dcterms:created xsi:type="dcterms:W3CDTF">2009-02-02T14:48:31Z</dcterms:created>
  <dcterms:modified xsi:type="dcterms:W3CDTF">2018-12-09T08:47:48Z</dcterms:modified>
</cp:coreProperties>
</file>